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5"/>
  </p:notesMasterIdLst>
  <p:handoutMasterIdLst>
    <p:handoutMasterId r:id="rId26"/>
  </p:handoutMasterIdLst>
  <p:sldIdLst>
    <p:sldId id="277" r:id="rId2"/>
    <p:sldId id="256" r:id="rId3"/>
    <p:sldId id="259" r:id="rId4"/>
    <p:sldId id="260" r:id="rId5"/>
    <p:sldId id="261" r:id="rId6"/>
    <p:sldId id="263" r:id="rId7"/>
    <p:sldId id="262" r:id="rId8"/>
    <p:sldId id="264" r:id="rId9"/>
    <p:sldId id="265" r:id="rId10"/>
    <p:sldId id="266" r:id="rId11"/>
    <p:sldId id="267" r:id="rId12"/>
    <p:sldId id="269" r:id="rId13"/>
    <p:sldId id="271" r:id="rId14"/>
    <p:sldId id="283" r:id="rId15"/>
    <p:sldId id="278" r:id="rId16"/>
    <p:sldId id="273" r:id="rId17"/>
    <p:sldId id="274" r:id="rId18"/>
    <p:sldId id="276" r:id="rId19"/>
    <p:sldId id="280" r:id="rId20"/>
    <p:sldId id="282" r:id="rId21"/>
    <p:sldId id="281" r:id="rId22"/>
    <p:sldId id="279" r:id="rId23"/>
    <p:sldId id="294" r:id="rId24"/>
  </p:sldIdLst>
  <p:sldSz cx="9144000" cy="6858000" type="screen4x3"/>
  <p:notesSz cx="7102475" cy="10233025"/>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4660"/>
  </p:normalViewPr>
  <p:slideViewPr>
    <p:cSldViewPr>
      <p:cViewPr varScale="1">
        <p:scale>
          <a:sx n="99" d="100"/>
          <a:sy n="99" d="100"/>
        </p:scale>
        <p:origin x="1296" y="90"/>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55D7B1-9987-8A6C-36DF-C10E325231A2}"/>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eaLnBrk="1" fontAlgn="auto" hangingPunct="1">
              <a:spcBef>
                <a:spcPts val="0"/>
              </a:spcBef>
              <a:spcAft>
                <a:spcPts val="0"/>
              </a:spcAft>
              <a:defRPr sz="13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4F4AA41-963D-C36D-4212-FDEC76CB0686}"/>
              </a:ext>
            </a:extLst>
          </p:cNvPr>
          <p:cNvSpPr>
            <a:spLocks noGrp="1"/>
          </p:cNvSpPr>
          <p:nvPr>
            <p:ph type="dt" sz="quarter" idx="1"/>
          </p:nvPr>
        </p:nvSpPr>
        <p:spPr>
          <a:xfrm>
            <a:off x="4022887" y="2"/>
            <a:ext cx="3078048" cy="510974"/>
          </a:xfrm>
          <a:prstGeom prst="rect">
            <a:avLst/>
          </a:prstGeom>
        </p:spPr>
        <p:txBody>
          <a:bodyPr vert="horz" lIns="93694" tIns="46847" rIns="93694" bIns="46847" rtlCol="0"/>
          <a:lstStyle>
            <a:lvl1pPr algn="r" eaLnBrk="1" fontAlgn="auto" hangingPunct="1">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6/2/2024 am</a:t>
            </a:r>
          </a:p>
        </p:txBody>
      </p:sp>
      <p:sp>
        <p:nvSpPr>
          <p:cNvPr id="4" name="Footer Placeholder 3">
            <a:extLst>
              <a:ext uri="{FF2B5EF4-FFF2-40B4-BE49-F238E27FC236}">
                <a16:creationId xmlns:a16="http://schemas.microsoft.com/office/drawing/2014/main" id="{1121A618-DDD8-E025-EDC0-B8819642E490}"/>
              </a:ext>
            </a:extLst>
          </p:cNvPr>
          <p:cNvSpPr>
            <a:spLocks noGrp="1"/>
          </p:cNvSpPr>
          <p:nvPr>
            <p:ph type="ftr" sz="quarter" idx="2"/>
          </p:nvPr>
        </p:nvSpPr>
        <p:spPr>
          <a:xfrm>
            <a:off x="1" y="9720361"/>
            <a:ext cx="3078048" cy="510974"/>
          </a:xfrm>
          <a:prstGeom prst="rect">
            <a:avLst/>
          </a:prstGeom>
        </p:spPr>
        <p:txBody>
          <a:bodyPr vert="horz" lIns="93694" tIns="46847" rIns="93694" bIns="46847" rtlCol="0" anchor="b"/>
          <a:lstStyle>
            <a:lvl1pPr algn="l" eaLnBrk="1" fontAlgn="auto" hangingPunct="1">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86DF609-33CE-DB47-18D5-009FC7E0A849}"/>
              </a:ext>
            </a:extLst>
          </p:cNvPr>
          <p:cNvSpPr>
            <a:spLocks noGrp="1"/>
          </p:cNvSpPr>
          <p:nvPr>
            <p:ph type="sldNum" sz="quarter" idx="3"/>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eaLnBrk="1" fontAlgn="auto" hangingPunct="1">
              <a:spcBef>
                <a:spcPts val="0"/>
              </a:spcBef>
              <a:spcAft>
                <a:spcPts val="0"/>
              </a:spcAft>
              <a:defRPr sz="1300">
                <a:latin typeface="Calibri" panose="020F0502020204030204" pitchFamily="34" charset="0"/>
              </a:defRPr>
            </a:lvl1pPr>
          </a:lstStyle>
          <a:p>
            <a:pPr>
              <a:defRPr/>
            </a:pPr>
            <a:fld id="{47840212-B9B3-48C0-9E9A-22FD28E9F8C7}" type="slidenum">
              <a:rPr lang="en-US" altLang="en-US" sz="1000">
                <a:latin typeface="Arial" panose="020B0604020202020204" pitchFamily="34" charset="0"/>
                <a:cs typeface="Arial" panose="020B0604020202020204" pitchFamily="34" charset="0"/>
              </a:rPr>
              <a:pPr>
                <a:def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1CD5F4-7733-04F6-6585-C737CEB3BB7D}"/>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850B4C66-2754-2CF4-C0BF-B210B785E727}"/>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eaLnBrk="1" fontAlgn="auto" hangingPunct="1">
              <a:spcBef>
                <a:spcPts val="0"/>
              </a:spcBef>
              <a:spcAft>
                <a:spcPts val="0"/>
              </a:spcAft>
              <a:defRPr sz="1300">
                <a:latin typeface="+mn-lt"/>
              </a:defRPr>
            </a:lvl1pPr>
          </a:lstStyle>
          <a:p>
            <a:pPr>
              <a:defRPr/>
            </a:pPr>
            <a:r>
              <a:rPr lang="en-US"/>
              <a:t>6/2/2024 am</a:t>
            </a:r>
          </a:p>
        </p:txBody>
      </p:sp>
      <p:sp>
        <p:nvSpPr>
          <p:cNvPr id="4" name="Slide Image Placeholder 3">
            <a:extLst>
              <a:ext uri="{FF2B5EF4-FFF2-40B4-BE49-F238E27FC236}">
                <a16:creationId xmlns:a16="http://schemas.microsoft.com/office/drawing/2014/main" id="{BA9977EE-AD6E-CDE7-6760-BAAF2DD14F58}"/>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53D1BFA3-6FCE-AAB4-0EAB-164E1CEB6340}"/>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DC7BA73-963C-DD9B-9839-1C716DC2B998}"/>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eaLnBrk="1" fontAlgn="auto" hangingPunct="1">
              <a:spcBef>
                <a:spcPts val="0"/>
              </a:spcBef>
              <a:spcAft>
                <a:spcPts val="0"/>
              </a:spcAft>
              <a:defRPr sz="130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D5D1C5DE-C44A-5BE1-38F6-1FBD1FAC89E7}"/>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eaLnBrk="1" fontAlgn="auto" hangingPunct="1">
              <a:spcBef>
                <a:spcPts val="0"/>
              </a:spcBef>
              <a:spcAft>
                <a:spcPts val="0"/>
              </a:spcAft>
              <a:defRPr sz="1300">
                <a:latin typeface="Calibri" panose="020F0502020204030204" pitchFamily="34" charset="0"/>
              </a:defRPr>
            </a:lvl1pPr>
          </a:lstStyle>
          <a:p>
            <a:pPr>
              <a:defRPr/>
            </a:pPr>
            <a:fld id="{219A80CC-DB18-4FFE-A1EE-3E29331FA9E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6C81A93D-D12F-C143-AE8C-349061B0B6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CFE2061B-DC21-BD62-C92A-F238D72FEC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25BE6052-043C-5756-463D-3045F0058B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61265" indent="-292794">
              <a:defRPr>
                <a:solidFill>
                  <a:schemeClr val="tx1"/>
                </a:solidFill>
                <a:latin typeface="Corbel" panose="020B0503020204020204" pitchFamily="34" charset="0"/>
              </a:defRPr>
            </a:lvl2pPr>
            <a:lvl3pPr marL="1171177" indent="-234235">
              <a:defRPr>
                <a:solidFill>
                  <a:schemeClr val="tx1"/>
                </a:solidFill>
                <a:latin typeface="Corbel" panose="020B0503020204020204" pitchFamily="34" charset="0"/>
              </a:defRPr>
            </a:lvl3pPr>
            <a:lvl4pPr marL="1639647" indent="-234235">
              <a:defRPr>
                <a:solidFill>
                  <a:schemeClr val="tx1"/>
                </a:solidFill>
                <a:latin typeface="Corbel" panose="020B0503020204020204" pitchFamily="34" charset="0"/>
              </a:defRPr>
            </a:lvl4pPr>
            <a:lvl5pPr marL="2108118" indent="-234235">
              <a:defRPr>
                <a:solidFill>
                  <a:schemeClr val="tx1"/>
                </a:solidFill>
                <a:latin typeface="Corbel" panose="020B0503020204020204" pitchFamily="34" charset="0"/>
              </a:defRPr>
            </a:lvl5pPr>
            <a:lvl6pPr marL="2576589" indent="-234235" defTabSz="468471" fontAlgn="base">
              <a:spcBef>
                <a:spcPct val="0"/>
              </a:spcBef>
              <a:spcAft>
                <a:spcPct val="0"/>
              </a:spcAft>
              <a:defRPr>
                <a:solidFill>
                  <a:schemeClr val="tx1"/>
                </a:solidFill>
                <a:latin typeface="Corbel" panose="020B0503020204020204" pitchFamily="34" charset="0"/>
              </a:defRPr>
            </a:lvl6pPr>
            <a:lvl7pPr marL="3045060" indent="-234235" defTabSz="468471" fontAlgn="base">
              <a:spcBef>
                <a:spcPct val="0"/>
              </a:spcBef>
              <a:spcAft>
                <a:spcPct val="0"/>
              </a:spcAft>
              <a:defRPr>
                <a:solidFill>
                  <a:schemeClr val="tx1"/>
                </a:solidFill>
                <a:latin typeface="Corbel" panose="020B0503020204020204" pitchFamily="34" charset="0"/>
              </a:defRPr>
            </a:lvl7pPr>
            <a:lvl8pPr marL="3513531" indent="-234235" defTabSz="468471" fontAlgn="base">
              <a:spcBef>
                <a:spcPct val="0"/>
              </a:spcBef>
              <a:spcAft>
                <a:spcPct val="0"/>
              </a:spcAft>
              <a:defRPr>
                <a:solidFill>
                  <a:schemeClr val="tx1"/>
                </a:solidFill>
                <a:latin typeface="Corbel" panose="020B0503020204020204" pitchFamily="34" charset="0"/>
              </a:defRPr>
            </a:lvl8pPr>
            <a:lvl9pPr marL="3982002" indent="-234235" defTabSz="468471" fontAlgn="base">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D965A64B-74F4-43F0-8F23-719E34845A16}"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
        <p:nvSpPr>
          <p:cNvPr id="6149" name="Date Placeholder 4">
            <a:extLst>
              <a:ext uri="{FF2B5EF4-FFF2-40B4-BE49-F238E27FC236}">
                <a16:creationId xmlns:a16="http://schemas.microsoft.com/office/drawing/2014/main" id="{41962038-1B25-6520-DF61-8263982E989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61265" indent="-292794">
              <a:defRPr>
                <a:solidFill>
                  <a:schemeClr val="tx1"/>
                </a:solidFill>
                <a:latin typeface="Corbel" panose="020B0503020204020204" pitchFamily="34" charset="0"/>
              </a:defRPr>
            </a:lvl2pPr>
            <a:lvl3pPr marL="1171177" indent="-234235">
              <a:defRPr>
                <a:solidFill>
                  <a:schemeClr val="tx1"/>
                </a:solidFill>
                <a:latin typeface="Corbel" panose="020B0503020204020204" pitchFamily="34" charset="0"/>
              </a:defRPr>
            </a:lvl3pPr>
            <a:lvl4pPr marL="1639647" indent="-234235">
              <a:defRPr>
                <a:solidFill>
                  <a:schemeClr val="tx1"/>
                </a:solidFill>
                <a:latin typeface="Corbel" panose="020B0503020204020204" pitchFamily="34" charset="0"/>
              </a:defRPr>
            </a:lvl4pPr>
            <a:lvl5pPr marL="2108118" indent="-234235">
              <a:defRPr>
                <a:solidFill>
                  <a:schemeClr val="tx1"/>
                </a:solidFill>
                <a:latin typeface="Corbel" panose="020B0503020204020204" pitchFamily="34" charset="0"/>
              </a:defRPr>
            </a:lvl5pPr>
            <a:lvl6pPr marL="2576589" indent="-234235" defTabSz="468471" fontAlgn="base">
              <a:spcBef>
                <a:spcPct val="0"/>
              </a:spcBef>
              <a:spcAft>
                <a:spcPct val="0"/>
              </a:spcAft>
              <a:defRPr>
                <a:solidFill>
                  <a:schemeClr val="tx1"/>
                </a:solidFill>
                <a:latin typeface="Corbel" panose="020B0503020204020204" pitchFamily="34" charset="0"/>
              </a:defRPr>
            </a:lvl6pPr>
            <a:lvl7pPr marL="3045060" indent="-234235" defTabSz="468471" fontAlgn="base">
              <a:spcBef>
                <a:spcPct val="0"/>
              </a:spcBef>
              <a:spcAft>
                <a:spcPct val="0"/>
              </a:spcAft>
              <a:defRPr>
                <a:solidFill>
                  <a:schemeClr val="tx1"/>
                </a:solidFill>
                <a:latin typeface="Corbel" panose="020B0503020204020204" pitchFamily="34" charset="0"/>
              </a:defRPr>
            </a:lvl7pPr>
            <a:lvl8pPr marL="3513531" indent="-234235" defTabSz="468471" fontAlgn="base">
              <a:spcBef>
                <a:spcPct val="0"/>
              </a:spcBef>
              <a:spcAft>
                <a:spcPct val="0"/>
              </a:spcAft>
              <a:defRPr>
                <a:solidFill>
                  <a:schemeClr val="tx1"/>
                </a:solidFill>
                <a:latin typeface="Corbel" panose="020B0503020204020204" pitchFamily="34" charset="0"/>
              </a:defRPr>
            </a:lvl8pPr>
            <a:lvl9pPr marL="3982002" indent="-234235" defTabSz="468471" fontAlgn="base">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6/2/2024 am</a:t>
            </a:r>
          </a:p>
        </p:txBody>
      </p:sp>
      <p:sp>
        <p:nvSpPr>
          <p:cNvPr id="6150" name="Footer Placeholder 5">
            <a:extLst>
              <a:ext uri="{FF2B5EF4-FFF2-40B4-BE49-F238E27FC236}">
                <a16:creationId xmlns:a16="http://schemas.microsoft.com/office/drawing/2014/main" id="{FADB4CB5-EED0-79C2-7A4B-8CF734EAA94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61265" indent="-292794">
              <a:defRPr>
                <a:solidFill>
                  <a:schemeClr val="tx1"/>
                </a:solidFill>
                <a:latin typeface="Corbel" panose="020B0503020204020204" pitchFamily="34" charset="0"/>
              </a:defRPr>
            </a:lvl2pPr>
            <a:lvl3pPr marL="1171177" indent="-234235">
              <a:defRPr>
                <a:solidFill>
                  <a:schemeClr val="tx1"/>
                </a:solidFill>
                <a:latin typeface="Corbel" panose="020B0503020204020204" pitchFamily="34" charset="0"/>
              </a:defRPr>
            </a:lvl3pPr>
            <a:lvl4pPr marL="1639647" indent="-234235">
              <a:defRPr>
                <a:solidFill>
                  <a:schemeClr val="tx1"/>
                </a:solidFill>
                <a:latin typeface="Corbel" panose="020B0503020204020204" pitchFamily="34" charset="0"/>
              </a:defRPr>
            </a:lvl4pPr>
            <a:lvl5pPr marL="2108118" indent="-234235">
              <a:defRPr>
                <a:solidFill>
                  <a:schemeClr val="tx1"/>
                </a:solidFill>
                <a:latin typeface="Corbel" panose="020B0503020204020204" pitchFamily="34" charset="0"/>
              </a:defRPr>
            </a:lvl5pPr>
            <a:lvl6pPr marL="2576589" indent="-234235" defTabSz="468471" fontAlgn="base">
              <a:spcBef>
                <a:spcPct val="0"/>
              </a:spcBef>
              <a:spcAft>
                <a:spcPct val="0"/>
              </a:spcAft>
              <a:defRPr>
                <a:solidFill>
                  <a:schemeClr val="tx1"/>
                </a:solidFill>
                <a:latin typeface="Corbel" panose="020B0503020204020204" pitchFamily="34" charset="0"/>
              </a:defRPr>
            </a:lvl6pPr>
            <a:lvl7pPr marL="3045060" indent="-234235" defTabSz="468471" fontAlgn="base">
              <a:spcBef>
                <a:spcPct val="0"/>
              </a:spcBef>
              <a:spcAft>
                <a:spcPct val="0"/>
              </a:spcAft>
              <a:defRPr>
                <a:solidFill>
                  <a:schemeClr val="tx1"/>
                </a:solidFill>
                <a:latin typeface="Corbel" panose="020B0503020204020204" pitchFamily="34" charset="0"/>
              </a:defRPr>
            </a:lvl7pPr>
            <a:lvl8pPr marL="3513531" indent="-234235" defTabSz="468471" fontAlgn="base">
              <a:spcBef>
                <a:spcPct val="0"/>
              </a:spcBef>
              <a:spcAft>
                <a:spcPct val="0"/>
              </a:spcAft>
              <a:defRPr>
                <a:solidFill>
                  <a:schemeClr val="tx1"/>
                </a:solidFill>
                <a:latin typeface="Corbel" panose="020B0503020204020204" pitchFamily="34" charset="0"/>
              </a:defRPr>
            </a:lvl8pPr>
            <a:lvl9pPr marL="3982002" indent="-234235" defTabSz="468471" fontAlgn="base">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96BAE7-4A6B-6D31-6DF5-CCE659714E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B5D49DA-2FD7-8A17-0816-9E8B3ED61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B0C701-7EAF-C26B-DC27-7AA68393B7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C2FE077-62AA-4FDF-923F-382C347E710D}" type="slidenum">
              <a:rPr lang="en-US" altLang="en-US" smtClean="0">
                <a:latin typeface="Calibri" panose="020F0502020204030204" pitchFamily="34" charset="0"/>
              </a:rPr>
              <a:pPr fontAlgn="base">
                <a:spcBef>
                  <a:spcPct val="0"/>
                </a:spcBef>
                <a:spcAft>
                  <a:spcPct val="0"/>
                </a:spcAft>
              </a:pPr>
              <a:t>23</a:t>
            </a:fld>
            <a:endParaRPr lang="en-US" altLang="en-US">
              <a:latin typeface="Calibri" panose="020F0502020204030204" pitchFamily="34" charset="0"/>
            </a:endParaRPr>
          </a:p>
        </p:txBody>
      </p:sp>
      <p:sp>
        <p:nvSpPr>
          <p:cNvPr id="68613" name="Date Placeholder 4">
            <a:extLst>
              <a:ext uri="{FF2B5EF4-FFF2-40B4-BE49-F238E27FC236}">
                <a16:creationId xmlns:a16="http://schemas.microsoft.com/office/drawing/2014/main" id="{C3520C47-BEEB-E7FE-970D-0D99E96E027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6/2/2024 am</a:t>
            </a:r>
          </a:p>
        </p:txBody>
      </p:sp>
      <p:sp>
        <p:nvSpPr>
          <p:cNvPr id="68614" name="Footer Placeholder 5">
            <a:extLst>
              <a:ext uri="{FF2B5EF4-FFF2-40B4-BE49-F238E27FC236}">
                <a16:creationId xmlns:a16="http://schemas.microsoft.com/office/drawing/2014/main" id="{673CADE7-3709-6B5A-00AE-7C422320392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61265" indent="-292794">
              <a:defRPr>
                <a:solidFill>
                  <a:schemeClr val="tx1"/>
                </a:solidFill>
                <a:latin typeface="Century Gothic" panose="020B0502020202020204" pitchFamily="34" charset="0"/>
              </a:defRPr>
            </a:lvl2pPr>
            <a:lvl3pPr marL="1171177" indent="-234235">
              <a:defRPr>
                <a:solidFill>
                  <a:schemeClr val="tx1"/>
                </a:solidFill>
                <a:latin typeface="Century Gothic" panose="020B0502020202020204" pitchFamily="34" charset="0"/>
              </a:defRPr>
            </a:lvl3pPr>
            <a:lvl4pPr marL="1639647" indent="-234235">
              <a:defRPr>
                <a:solidFill>
                  <a:schemeClr val="tx1"/>
                </a:solidFill>
                <a:latin typeface="Century Gothic" panose="020B0502020202020204" pitchFamily="34" charset="0"/>
              </a:defRPr>
            </a:lvl4pPr>
            <a:lvl5pPr marL="2108118" indent="-234235">
              <a:defRPr>
                <a:solidFill>
                  <a:schemeClr val="tx1"/>
                </a:solidFill>
                <a:latin typeface="Century Gothic" panose="020B0502020202020204" pitchFamily="34" charset="0"/>
              </a:defRPr>
            </a:lvl5pPr>
            <a:lvl6pPr marL="2576589" indent="-234235" defTabSz="468471" fontAlgn="base">
              <a:spcBef>
                <a:spcPct val="0"/>
              </a:spcBef>
              <a:spcAft>
                <a:spcPct val="0"/>
              </a:spcAft>
              <a:defRPr>
                <a:solidFill>
                  <a:schemeClr val="tx1"/>
                </a:solidFill>
                <a:latin typeface="Century Gothic" panose="020B0502020202020204" pitchFamily="34" charset="0"/>
              </a:defRPr>
            </a:lvl6pPr>
            <a:lvl7pPr marL="3045060" indent="-234235" defTabSz="468471" fontAlgn="base">
              <a:spcBef>
                <a:spcPct val="0"/>
              </a:spcBef>
              <a:spcAft>
                <a:spcPct val="0"/>
              </a:spcAft>
              <a:defRPr>
                <a:solidFill>
                  <a:schemeClr val="tx1"/>
                </a:solidFill>
                <a:latin typeface="Century Gothic" panose="020B0502020202020204" pitchFamily="34" charset="0"/>
              </a:defRPr>
            </a:lvl7pPr>
            <a:lvl8pPr marL="3513531" indent="-234235" defTabSz="468471" fontAlgn="base">
              <a:spcBef>
                <a:spcPct val="0"/>
              </a:spcBef>
              <a:spcAft>
                <a:spcPct val="0"/>
              </a:spcAft>
              <a:defRPr>
                <a:solidFill>
                  <a:schemeClr val="tx1"/>
                </a:solidFill>
                <a:latin typeface="Century Gothic" panose="020B0502020202020204" pitchFamily="34" charset="0"/>
              </a:defRPr>
            </a:lvl8pPr>
            <a:lvl9pPr marL="3982002" indent="-234235" defTabSz="468471"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Chris Simmons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7E3AD03-B550-F2EE-B853-6318E9F8132B}"/>
              </a:ext>
            </a:extLst>
          </p:cNvPr>
          <p:cNvSpPr>
            <a:spLocks noGrp="1"/>
          </p:cNvSpPr>
          <p:nvPr>
            <p:ph type="dt" sz="half" idx="10"/>
          </p:nvPr>
        </p:nvSpPr>
        <p:spPr/>
        <p:txBody>
          <a:bodyPr/>
          <a:lstStyle>
            <a:lvl1pPr>
              <a:defRPr/>
            </a:lvl1pPr>
          </a:lstStyle>
          <a:p>
            <a:pPr>
              <a:defRPr/>
            </a:pPr>
            <a:fld id="{24969FDB-F989-4ED1-8E50-E746A856907B}" type="datetimeFigureOut">
              <a:rPr lang="en-US"/>
              <a:pPr>
                <a:defRPr/>
              </a:pPr>
              <a:t>6/1/2024</a:t>
            </a:fld>
            <a:endParaRPr lang="en-US"/>
          </a:p>
        </p:txBody>
      </p:sp>
      <p:sp>
        <p:nvSpPr>
          <p:cNvPr id="5" name="Footer Placeholder 4">
            <a:extLst>
              <a:ext uri="{FF2B5EF4-FFF2-40B4-BE49-F238E27FC236}">
                <a16:creationId xmlns:a16="http://schemas.microsoft.com/office/drawing/2014/main" id="{33E9A34D-56E4-3A59-0565-0381F75250F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A2FBD77-9A64-8D30-A4C9-14DE47AB9DE1}"/>
              </a:ext>
            </a:extLst>
          </p:cNvPr>
          <p:cNvSpPr>
            <a:spLocks noGrp="1"/>
          </p:cNvSpPr>
          <p:nvPr>
            <p:ph type="sldNum" sz="quarter" idx="12"/>
          </p:nvPr>
        </p:nvSpPr>
        <p:spPr/>
        <p:txBody>
          <a:bodyPr/>
          <a:lstStyle>
            <a:lvl1pPr>
              <a:defRPr/>
            </a:lvl1pPr>
          </a:lstStyle>
          <a:p>
            <a:pPr>
              <a:defRPr/>
            </a:pPr>
            <a:fld id="{A4252634-3FF9-4DD5-9A30-0169C738B5B2}" type="slidenum">
              <a:rPr lang="en-US" altLang="en-US"/>
              <a:pPr>
                <a:defRPr/>
              </a:pPr>
              <a:t>‹#›</a:t>
            </a:fld>
            <a:endParaRPr lang="en-US" altLang="en-US"/>
          </a:p>
        </p:txBody>
      </p:sp>
    </p:spTree>
    <p:extLst>
      <p:ext uri="{BB962C8B-B14F-4D97-AF65-F5344CB8AC3E}">
        <p14:creationId xmlns:p14="http://schemas.microsoft.com/office/powerpoint/2010/main" val="227645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D312D81-ACE1-9D93-1684-3D1F2260B0E9}"/>
              </a:ext>
            </a:extLst>
          </p:cNvPr>
          <p:cNvSpPr>
            <a:spLocks noGrp="1"/>
          </p:cNvSpPr>
          <p:nvPr>
            <p:ph type="dt" sz="half" idx="10"/>
          </p:nvPr>
        </p:nvSpPr>
        <p:spPr/>
        <p:txBody>
          <a:bodyPr/>
          <a:lstStyle>
            <a:lvl1pPr>
              <a:defRPr/>
            </a:lvl1pPr>
          </a:lstStyle>
          <a:p>
            <a:pPr>
              <a:defRPr/>
            </a:pPr>
            <a:fld id="{4C80E2B1-6B2B-4E7A-8C54-A701BCC4F67C}" type="datetimeFigureOut">
              <a:rPr lang="en-US"/>
              <a:pPr>
                <a:defRPr/>
              </a:pPr>
              <a:t>6/1/2024</a:t>
            </a:fld>
            <a:endParaRPr lang="en-US"/>
          </a:p>
        </p:txBody>
      </p:sp>
      <p:sp>
        <p:nvSpPr>
          <p:cNvPr id="6" name="Footer Placeholder 4">
            <a:extLst>
              <a:ext uri="{FF2B5EF4-FFF2-40B4-BE49-F238E27FC236}">
                <a16:creationId xmlns:a16="http://schemas.microsoft.com/office/drawing/2014/main" id="{AC25B00E-9504-1C44-F7BA-B29E69F1965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4D4C54E-949F-E563-A94C-1D620931A190}"/>
              </a:ext>
            </a:extLst>
          </p:cNvPr>
          <p:cNvSpPr>
            <a:spLocks noGrp="1"/>
          </p:cNvSpPr>
          <p:nvPr>
            <p:ph type="sldNum" sz="quarter" idx="12"/>
          </p:nvPr>
        </p:nvSpPr>
        <p:spPr/>
        <p:txBody>
          <a:bodyPr/>
          <a:lstStyle>
            <a:lvl1pPr>
              <a:defRPr/>
            </a:lvl1pPr>
          </a:lstStyle>
          <a:p>
            <a:pPr>
              <a:defRPr/>
            </a:pPr>
            <a:fld id="{1BAB4322-6A89-48D7-AB92-3C508DF5A61E}" type="slidenum">
              <a:rPr lang="en-US" altLang="en-US"/>
              <a:pPr>
                <a:defRPr/>
              </a:pPr>
              <a:t>‹#›</a:t>
            </a:fld>
            <a:endParaRPr lang="en-US" altLang="en-US"/>
          </a:p>
        </p:txBody>
      </p:sp>
    </p:spTree>
    <p:extLst>
      <p:ext uri="{BB962C8B-B14F-4D97-AF65-F5344CB8AC3E}">
        <p14:creationId xmlns:p14="http://schemas.microsoft.com/office/powerpoint/2010/main" val="404981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Date Placeholder 3">
            <a:extLst>
              <a:ext uri="{FF2B5EF4-FFF2-40B4-BE49-F238E27FC236}">
                <a16:creationId xmlns:a16="http://schemas.microsoft.com/office/drawing/2014/main" id="{FA3DF824-AC7F-538D-2181-A819DCDCB1F8}"/>
              </a:ext>
            </a:extLst>
          </p:cNvPr>
          <p:cNvSpPr>
            <a:spLocks noGrp="1"/>
          </p:cNvSpPr>
          <p:nvPr>
            <p:ph type="dt" sz="half" idx="10"/>
          </p:nvPr>
        </p:nvSpPr>
        <p:spPr/>
        <p:txBody>
          <a:bodyPr/>
          <a:lstStyle>
            <a:lvl1pPr>
              <a:defRPr/>
            </a:lvl1pPr>
          </a:lstStyle>
          <a:p>
            <a:pPr>
              <a:defRPr/>
            </a:pPr>
            <a:fld id="{50CE8816-7D48-4136-9C9F-14E61AB2B7A9}" type="datetimeFigureOut">
              <a:rPr lang="en-US"/>
              <a:pPr>
                <a:defRPr/>
              </a:pPr>
              <a:t>6/1/2024</a:t>
            </a:fld>
            <a:endParaRPr lang="en-US"/>
          </a:p>
        </p:txBody>
      </p:sp>
      <p:sp>
        <p:nvSpPr>
          <p:cNvPr id="5" name="Footer Placeholder 4">
            <a:extLst>
              <a:ext uri="{FF2B5EF4-FFF2-40B4-BE49-F238E27FC236}">
                <a16:creationId xmlns:a16="http://schemas.microsoft.com/office/drawing/2014/main" id="{DC0C1E5C-E520-AA26-A3AD-8793E5F07EB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75D43E-C4EA-852D-2A2B-74934F249E10}"/>
              </a:ext>
            </a:extLst>
          </p:cNvPr>
          <p:cNvSpPr>
            <a:spLocks noGrp="1"/>
          </p:cNvSpPr>
          <p:nvPr>
            <p:ph type="sldNum" sz="quarter" idx="12"/>
          </p:nvPr>
        </p:nvSpPr>
        <p:spPr/>
        <p:txBody>
          <a:bodyPr/>
          <a:lstStyle>
            <a:lvl1pPr>
              <a:defRPr/>
            </a:lvl1pPr>
          </a:lstStyle>
          <a:p>
            <a:pPr>
              <a:defRPr/>
            </a:pPr>
            <a:fld id="{D90CB028-10BB-45BF-A408-948BE2317084}" type="slidenum">
              <a:rPr lang="en-US" altLang="en-US"/>
              <a:pPr>
                <a:defRPr/>
              </a:pPr>
              <a:t>‹#›</a:t>
            </a:fld>
            <a:endParaRPr lang="en-US" altLang="en-US"/>
          </a:p>
        </p:txBody>
      </p:sp>
    </p:spTree>
    <p:extLst>
      <p:ext uri="{BB962C8B-B14F-4D97-AF65-F5344CB8AC3E}">
        <p14:creationId xmlns:p14="http://schemas.microsoft.com/office/powerpoint/2010/main" val="3217839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31E76D-0653-DD4F-0223-4679ED54939B}"/>
              </a:ext>
            </a:extLst>
          </p:cNvPr>
          <p:cNvSpPr txBox="1"/>
          <p:nvPr/>
        </p:nvSpPr>
        <p:spPr>
          <a:xfrm>
            <a:off x="833438" y="7874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6000" dirty="0">
                <a:effectLst/>
                <a:latin typeface="+mn-lt"/>
              </a:rPr>
              <a:t>“</a:t>
            </a:r>
          </a:p>
        </p:txBody>
      </p:sp>
      <p:sp>
        <p:nvSpPr>
          <p:cNvPr id="5" name="TextBox 4">
            <a:extLst>
              <a:ext uri="{FF2B5EF4-FFF2-40B4-BE49-F238E27FC236}">
                <a16:creationId xmlns:a16="http://schemas.microsoft.com/office/drawing/2014/main" id="{7CE79AA3-248A-CFE6-A418-0F3DCD63DEFA}"/>
              </a:ext>
            </a:extLst>
          </p:cNvPr>
          <p:cNvSpPr txBox="1"/>
          <p:nvPr/>
        </p:nvSpPr>
        <p:spPr>
          <a:xfrm>
            <a:off x="7827963" y="27432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latin typeface="+mn-lt"/>
              </a:rPr>
              <a:t>”</a:t>
            </a:r>
          </a:p>
        </p:txBody>
      </p:sp>
      <p:sp>
        <p:nvSpPr>
          <p:cNvPr id="2" name="Title 1"/>
          <p:cNvSpPr>
            <a:spLocks noGrp="1"/>
          </p:cNvSpPr>
          <p:nvPr>
            <p:ph type="title"/>
          </p:nvPr>
        </p:nvSpPr>
        <p:spPr>
          <a:xfrm>
            <a:off x="1084659" y="365125"/>
            <a:ext cx="6977064" cy="2992904"/>
          </a:xfrm>
        </p:spPr>
        <p:txBody>
          <a:bodyP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Date Placeholder 4">
            <a:extLst>
              <a:ext uri="{FF2B5EF4-FFF2-40B4-BE49-F238E27FC236}">
                <a16:creationId xmlns:a16="http://schemas.microsoft.com/office/drawing/2014/main" id="{E32E1CED-522C-98AE-51FD-B6C028FD1A02}"/>
              </a:ext>
            </a:extLst>
          </p:cNvPr>
          <p:cNvSpPr>
            <a:spLocks noGrp="1"/>
          </p:cNvSpPr>
          <p:nvPr>
            <p:ph type="dt" sz="half" idx="14"/>
          </p:nvPr>
        </p:nvSpPr>
        <p:spPr/>
        <p:txBody>
          <a:bodyPr/>
          <a:lstStyle>
            <a:lvl1pPr>
              <a:defRPr/>
            </a:lvl1pPr>
          </a:lstStyle>
          <a:p>
            <a:pPr>
              <a:defRPr/>
            </a:pPr>
            <a:fld id="{9AFE7788-D30A-40BF-91CD-72A0C8CF6700}" type="datetimeFigureOut">
              <a:rPr lang="en-US"/>
              <a:pPr>
                <a:defRPr/>
              </a:pPr>
              <a:t>6/1/2024</a:t>
            </a:fld>
            <a:endParaRPr lang="en-US"/>
          </a:p>
        </p:txBody>
      </p:sp>
      <p:sp>
        <p:nvSpPr>
          <p:cNvPr id="7" name="Footer Placeholder 5">
            <a:extLst>
              <a:ext uri="{FF2B5EF4-FFF2-40B4-BE49-F238E27FC236}">
                <a16:creationId xmlns:a16="http://schemas.microsoft.com/office/drawing/2014/main" id="{004C84BE-A8F6-E933-45F2-A2B3E744D74C}"/>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7427EFB7-D8AD-9C20-1E3E-387DFA07C20B}"/>
              </a:ext>
            </a:extLst>
          </p:cNvPr>
          <p:cNvSpPr>
            <a:spLocks noGrp="1"/>
          </p:cNvSpPr>
          <p:nvPr>
            <p:ph type="sldNum" sz="quarter" idx="16"/>
          </p:nvPr>
        </p:nvSpPr>
        <p:spPr/>
        <p:txBody>
          <a:bodyPr/>
          <a:lstStyle>
            <a:lvl1pPr>
              <a:defRPr/>
            </a:lvl1pPr>
          </a:lstStyle>
          <a:p>
            <a:pPr>
              <a:defRPr/>
            </a:pPr>
            <a:fld id="{39F8C27E-B6D5-428C-B791-4CBDDA322699}" type="slidenum">
              <a:rPr lang="en-US" altLang="en-US"/>
              <a:pPr>
                <a:defRPr/>
              </a:pPr>
              <a:t>‹#›</a:t>
            </a:fld>
            <a:endParaRPr lang="en-US" altLang="en-US"/>
          </a:p>
        </p:txBody>
      </p:sp>
    </p:spTree>
    <p:extLst>
      <p:ext uri="{BB962C8B-B14F-4D97-AF65-F5344CB8AC3E}">
        <p14:creationId xmlns:p14="http://schemas.microsoft.com/office/powerpoint/2010/main" val="3075699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Date Placeholder 3">
            <a:extLst>
              <a:ext uri="{FF2B5EF4-FFF2-40B4-BE49-F238E27FC236}">
                <a16:creationId xmlns:a16="http://schemas.microsoft.com/office/drawing/2014/main" id="{9E1BDA68-21D7-0C70-D44F-CD665D4C83A0}"/>
              </a:ext>
            </a:extLst>
          </p:cNvPr>
          <p:cNvSpPr>
            <a:spLocks noGrp="1"/>
          </p:cNvSpPr>
          <p:nvPr>
            <p:ph type="dt" sz="half" idx="10"/>
          </p:nvPr>
        </p:nvSpPr>
        <p:spPr/>
        <p:txBody>
          <a:bodyPr/>
          <a:lstStyle>
            <a:lvl1pPr>
              <a:defRPr/>
            </a:lvl1pPr>
          </a:lstStyle>
          <a:p>
            <a:pPr>
              <a:defRPr/>
            </a:pPr>
            <a:fld id="{7015E908-90EB-42CA-8582-4547A042095D}" type="datetimeFigureOut">
              <a:rPr lang="en-US"/>
              <a:pPr>
                <a:defRPr/>
              </a:pPr>
              <a:t>6/1/2024</a:t>
            </a:fld>
            <a:endParaRPr lang="en-US"/>
          </a:p>
        </p:txBody>
      </p:sp>
      <p:sp>
        <p:nvSpPr>
          <p:cNvPr id="5" name="Footer Placeholder 4">
            <a:extLst>
              <a:ext uri="{FF2B5EF4-FFF2-40B4-BE49-F238E27FC236}">
                <a16:creationId xmlns:a16="http://schemas.microsoft.com/office/drawing/2014/main" id="{9FD253A5-F605-8D75-1906-0D4AAE75CE6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9EDD4C0-99ED-E5F0-9C91-DB1593FB06B2}"/>
              </a:ext>
            </a:extLst>
          </p:cNvPr>
          <p:cNvSpPr>
            <a:spLocks noGrp="1"/>
          </p:cNvSpPr>
          <p:nvPr>
            <p:ph type="sldNum" sz="quarter" idx="12"/>
          </p:nvPr>
        </p:nvSpPr>
        <p:spPr/>
        <p:txBody>
          <a:bodyPr/>
          <a:lstStyle>
            <a:lvl1pPr>
              <a:defRPr/>
            </a:lvl1pPr>
          </a:lstStyle>
          <a:p>
            <a:pPr>
              <a:defRPr/>
            </a:pPr>
            <a:fld id="{2D8D54B6-5BBA-4ED3-AAAA-0E0D9D256417}" type="slidenum">
              <a:rPr lang="en-US" altLang="en-US"/>
              <a:pPr>
                <a:defRPr/>
              </a:pPr>
              <a:t>‹#›</a:t>
            </a:fld>
            <a:endParaRPr lang="en-US" altLang="en-US"/>
          </a:p>
        </p:txBody>
      </p:sp>
    </p:spTree>
    <p:extLst>
      <p:ext uri="{BB962C8B-B14F-4D97-AF65-F5344CB8AC3E}">
        <p14:creationId xmlns:p14="http://schemas.microsoft.com/office/powerpoint/2010/main" val="365491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 name="Date Placeholder 3">
            <a:extLst>
              <a:ext uri="{FF2B5EF4-FFF2-40B4-BE49-F238E27FC236}">
                <a16:creationId xmlns:a16="http://schemas.microsoft.com/office/drawing/2014/main" id="{5C43395E-AFDE-936D-479E-1CD69070420D}"/>
              </a:ext>
            </a:extLst>
          </p:cNvPr>
          <p:cNvSpPr>
            <a:spLocks noGrp="1"/>
          </p:cNvSpPr>
          <p:nvPr>
            <p:ph type="dt" sz="half" idx="18"/>
          </p:nvPr>
        </p:nvSpPr>
        <p:spPr/>
        <p:txBody>
          <a:bodyPr/>
          <a:lstStyle>
            <a:lvl1pPr>
              <a:defRPr/>
            </a:lvl1pPr>
          </a:lstStyle>
          <a:p>
            <a:pPr>
              <a:defRPr/>
            </a:pPr>
            <a:fld id="{AFCA5FA0-27A6-4388-B2CF-7D53BA044F6C}" type="datetimeFigureOut">
              <a:rPr lang="en-US"/>
              <a:pPr>
                <a:defRPr/>
              </a:pPr>
              <a:t>6/1/2024</a:t>
            </a:fld>
            <a:endParaRPr lang="en-US"/>
          </a:p>
        </p:txBody>
      </p:sp>
      <p:sp>
        <p:nvSpPr>
          <p:cNvPr id="3" name="Footer Placeholder 4">
            <a:extLst>
              <a:ext uri="{FF2B5EF4-FFF2-40B4-BE49-F238E27FC236}">
                <a16:creationId xmlns:a16="http://schemas.microsoft.com/office/drawing/2014/main" id="{46AE7EA8-9AAE-9763-2BBF-BA429259E6EA}"/>
              </a:ext>
            </a:extLst>
          </p:cNvPr>
          <p:cNvSpPr>
            <a:spLocks noGrp="1"/>
          </p:cNvSpPr>
          <p:nvPr>
            <p:ph type="ftr" sz="quarter" idx="19"/>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34367A8-12F5-939D-3B3E-A0FEBBB6E102}"/>
              </a:ext>
            </a:extLst>
          </p:cNvPr>
          <p:cNvSpPr>
            <a:spLocks noGrp="1"/>
          </p:cNvSpPr>
          <p:nvPr>
            <p:ph type="sldNum" sz="quarter" idx="20"/>
          </p:nvPr>
        </p:nvSpPr>
        <p:spPr/>
        <p:txBody>
          <a:bodyPr/>
          <a:lstStyle>
            <a:lvl1pPr>
              <a:defRPr/>
            </a:lvl1pPr>
          </a:lstStyle>
          <a:p>
            <a:pPr>
              <a:defRPr/>
            </a:pPr>
            <a:fld id="{20D90BCF-E494-4BCB-BEFA-3AE402019568}" type="slidenum">
              <a:rPr lang="en-US" altLang="en-US"/>
              <a:pPr>
                <a:defRPr/>
              </a:pPr>
              <a:t>‹#›</a:t>
            </a:fld>
            <a:endParaRPr lang="en-US" altLang="en-US"/>
          </a:p>
        </p:txBody>
      </p:sp>
    </p:spTree>
    <p:extLst>
      <p:ext uri="{BB962C8B-B14F-4D97-AF65-F5344CB8AC3E}">
        <p14:creationId xmlns:p14="http://schemas.microsoft.com/office/powerpoint/2010/main" val="2477199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999064" y="4873766"/>
            <a:ext cx="220503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425733" y="4873765"/>
            <a:ext cx="2200805"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5853148" y="4873763"/>
            <a:ext cx="220199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 name="Date Placeholder 3">
            <a:extLst>
              <a:ext uri="{FF2B5EF4-FFF2-40B4-BE49-F238E27FC236}">
                <a16:creationId xmlns:a16="http://schemas.microsoft.com/office/drawing/2014/main" id="{48621EE9-D61C-6E0F-2288-B22E508C4AC3}"/>
              </a:ext>
            </a:extLst>
          </p:cNvPr>
          <p:cNvSpPr>
            <a:spLocks noGrp="1"/>
          </p:cNvSpPr>
          <p:nvPr>
            <p:ph type="dt" sz="half" idx="23"/>
          </p:nvPr>
        </p:nvSpPr>
        <p:spPr/>
        <p:txBody>
          <a:bodyPr/>
          <a:lstStyle>
            <a:lvl1pPr>
              <a:defRPr/>
            </a:lvl1pPr>
          </a:lstStyle>
          <a:p>
            <a:pPr>
              <a:defRPr/>
            </a:pPr>
            <a:fld id="{4C4B1E34-E6E3-4810-8969-AB0EC26D78A0}" type="datetimeFigureOut">
              <a:rPr lang="en-US"/>
              <a:pPr>
                <a:defRPr/>
              </a:pPr>
              <a:t>6/1/2024</a:t>
            </a:fld>
            <a:endParaRPr lang="en-US"/>
          </a:p>
        </p:txBody>
      </p:sp>
      <p:sp>
        <p:nvSpPr>
          <p:cNvPr id="3" name="Footer Placeholder 4">
            <a:extLst>
              <a:ext uri="{FF2B5EF4-FFF2-40B4-BE49-F238E27FC236}">
                <a16:creationId xmlns:a16="http://schemas.microsoft.com/office/drawing/2014/main" id="{D29D40E7-F48B-FB27-21FD-FD6700386389}"/>
              </a:ext>
            </a:extLst>
          </p:cNvPr>
          <p:cNvSpPr>
            <a:spLocks noGrp="1"/>
          </p:cNvSpPr>
          <p:nvPr>
            <p:ph type="ftr" sz="quarter" idx="24"/>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F92AA74-2329-9286-55E4-AF019D63DA55}"/>
              </a:ext>
            </a:extLst>
          </p:cNvPr>
          <p:cNvSpPr>
            <a:spLocks noGrp="1"/>
          </p:cNvSpPr>
          <p:nvPr>
            <p:ph type="sldNum" sz="quarter" idx="25"/>
          </p:nvPr>
        </p:nvSpPr>
        <p:spPr/>
        <p:txBody>
          <a:bodyPr/>
          <a:lstStyle>
            <a:lvl1pPr>
              <a:defRPr/>
            </a:lvl1pPr>
          </a:lstStyle>
          <a:p>
            <a:pPr>
              <a:defRPr/>
            </a:pPr>
            <a:fld id="{A908DA4A-6796-43DD-B5AC-3CD5DD77E5C5}" type="slidenum">
              <a:rPr lang="en-US" altLang="en-US"/>
              <a:pPr>
                <a:defRPr/>
              </a:pPr>
              <a:t>‹#›</a:t>
            </a:fld>
            <a:endParaRPr lang="en-US" altLang="en-US"/>
          </a:p>
        </p:txBody>
      </p:sp>
    </p:spTree>
    <p:extLst>
      <p:ext uri="{BB962C8B-B14F-4D97-AF65-F5344CB8AC3E}">
        <p14:creationId xmlns:p14="http://schemas.microsoft.com/office/powerpoint/2010/main" val="424659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A5E745A-71E0-E16A-D61A-003F3834C6CE}"/>
              </a:ext>
            </a:extLst>
          </p:cNvPr>
          <p:cNvSpPr>
            <a:spLocks noGrp="1"/>
          </p:cNvSpPr>
          <p:nvPr>
            <p:ph type="dt" sz="half" idx="10"/>
          </p:nvPr>
        </p:nvSpPr>
        <p:spPr/>
        <p:txBody>
          <a:bodyPr/>
          <a:lstStyle>
            <a:lvl1pPr>
              <a:defRPr/>
            </a:lvl1pPr>
          </a:lstStyle>
          <a:p>
            <a:pPr>
              <a:defRPr/>
            </a:pPr>
            <a:fld id="{96B2BBEA-5B5B-4B89-A30F-CBB927D1CCDA}" type="datetimeFigureOut">
              <a:rPr lang="en-US"/>
              <a:pPr>
                <a:defRPr/>
              </a:pPr>
              <a:t>6/1/2024</a:t>
            </a:fld>
            <a:endParaRPr lang="en-US"/>
          </a:p>
        </p:txBody>
      </p:sp>
      <p:sp>
        <p:nvSpPr>
          <p:cNvPr id="5" name="Footer Placeholder 4">
            <a:extLst>
              <a:ext uri="{FF2B5EF4-FFF2-40B4-BE49-F238E27FC236}">
                <a16:creationId xmlns:a16="http://schemas.microsoft.com/office/drawing/2014/main" id="{F1F58165-9CFF-FE69-E009-58F127483A3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2E9359-DD87-FA49-3B41-5BA62F1859FB}"/>
              </a:ext>
            </a:extLst>
          </p:cNvPr>
          <p:cNvSpPr>
            <a:spLocks noGrp="1"/>
          </p:cNvSpPr>
          <p:nvPr>
            <p:ph type="sldNum" sz="quarter" idx="12"/>
          </p:nvPr>
        </p:nvSpPr>
        <p:spPr/>
        <p:txBody>
          <a:bodyPr/>
          <a:lstStyle>
            <a:lvl1pPr>
              <a:defRPr/>
            </a:lvl1pPr>
          </a:lstStyle>
          <a:p>
            <a:pPr>
              <a:defRPr/>
            </a:pPr>
            <a:fld id="{6E4F9614-BB92-4D7F-8972-EC34FED61DA4}" type="slidenum">
              <a:rPr lang="en-US" altLang="en-US"/>
              <a:pPr>
                <a:defRPr/>
              </a:pPr>
              <a:t>‹#›</a:t>
            </a:fld>
            <a:endParaRPr lang="en-US" altLang="en-US"/>
          </a:p>
        </p:txBody>
      </p:sp>
    </p:spTree>
    <p:extLst>
      <p:ext uri="{BB962C8B-B14F-4D97-AF65-F5344CB8AC3E}">
        <p14:creationId xmlns:p14="http://schemas.microsoft.com/office/powerpoint/2010/main" val="2061320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14C078E-11F2-C644-EF55-48B3269AA506}"/>
              </a:ext>
            </a:extLst>
          </p:cNvPr>
          <p:cNvSpPr>
            <a:spLocks noGrp="1"/>
          </p:cNvSpPr>
          <p:nvPr>
            <p:ph type="dt" sz="half" idx="10"/>
          </p:nvPr>
        </p:nvSpPr>
        <p:spPr/>
        <p:txBody>
          <a:bodyPr/>
          <a:lstStyle>
            <a:lvl1pPr>
              <a:defRPr/>
            </a:lvl1pPr>
          </a:lstStyle>
          <a:p>
            <a:pPr>
              <a:defRPr/>
            </a:pPr>
            <a:fld id="{FF0CEF12-5B3D-4DB4-AB2C-BC71A40A6108}" type="datetimeFigureOut">
              <a:rPr lang="en-US"/>
              <a:pPr>
                <a:defRPr/>
              </a:pPr>
              <a:t>6/1/2024</a:t>
            </a:fld>
            <a:endParaRPr lang="en-US"/>
          </a:p>
        </p:txBody>
      </p:sp>
      <p:sp>
        <p:nvSpPr>
          <p:cNvPr id="5" name="Footer Placeholder 4">
            <a:extLst>
              <a:ext uri="{FF2B5EF4-FFF2-40B4-BE49-F238E27FC236}">
                <a16:creationId xmlns:a16="http://schemas.microsoft.com/office/drawing/2014/main" id="{34A730F8-CC53-346A-315A-69860976AC2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59CCF61-2408-607B-CA87-9B8A325CC08A}"/>
              </a:ext>
            </a:extLst>
          </p:cNvPr>
          <p:cNvSpPr>
            <a:spLocks noGrp="1"/>
          </p:cNvSpPr>
          <p:nvPr>
            <p:ph type="sldNum" sz="quarter" idx="12"/>
          </p:nvPr>
        </p:nvSpPr>
        <p:spPr/>
        <p:txBody>
          <a:bodyPr/>
          <a:lstStyle>
            <a:lvl1pPr>
              <a:defRPr/>
            </a:lvl1pPr>
          </a:lstStyle>
          <a:p>
            <a:pPr>
              <a:defRPr/>
            </a:pPr>
            <a:fld id="{11F1C852-D3EC-4573-9C0B-FE804B4D31CA}" type="slidenum">
              <a:rPr lang="en-US" altLang="en-US"/>
              <a:pPr>
                <a:defRPr/>
              </a:pPr>
              <a:t>‹#›</a:t>
            </a:fld>
            <a:endParaRPr lang="en-US" altLang="en-US"/>
          </a:p>
        </p:txBody>
      </p:sp>
    </p:spTree>
    <p:extLst>
      <p:ext uri="{BB962C8B-B14F-4D97-AF65-F5344CB8AC3E}">
        <p14:creationId xmlns:p14="http://schemas.microsoft.com/office/powerpoint/2010/main" val="341029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1A230952-16AC-D377-5949-3A7719173E63}"/>
              </a:ext>
            </a:extLst>
          </p:cNvPr>
          <p:cNvSpPr>
            <a:spLocks noGrp="1"/>
          </p:cNvSpPr>
          <p:nvPr>
            <p:ph type="dt" sz="half" idx="10"/>
          </p:nvPr>
        </p:nvSpPr>
        <p:spPr/>
        <p:txBody>
          <a:bodyPr/>
          <a:lstStyle>
            <a:lvl1pPr>
              <a:defRPr/>
            </a:lvl1pPr>
          </a:lstStyle>
          <a:p>
            <a:pPr>
              <a:defRPr/>
            </a:pPr>
            <a:fld id="{AF35984A-E485-4EA6-8225-9475FD5F198B}" type="datetimeFigureOut">
              <a:rPr lang="en-US"/>
              <a:pPr>
                <a:defRPr/>
              </a:pPr>
              <a:t>6/1/2024</a:t>
            </a:fld>
            <a:endParaRPr lang="en-US"/>
          </a:p>
        </p:txBody>
      </p:sp>
      <p:sp>
        <p:nvSpPr>
          <p:cNvPr id="4" name="Footer Placeholder 4">
            <a:extLst>
              <a:ext uri="{FF2B5EF4-FFF2-40B4-BE49-F238E27FC236}">
                <a16:creationId xmlns:a16="http://schemas.microsoft.com/office/drawing/2014/main" id="{BC561430-DE13-ADD2-527E-BC196824A5C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278D2BB-B088-8D8E-3CF2-2D370DDABA80}"/>
              </a:ext>
            </a:extLst>
          </p:cNvPr>
          <p:cNvSpPr>
            <a:spLocks noGrp="1"/>
          </p:cNvSpPr>
          <p:nvPr>
            <p:ph type="sldNum" sz="quarter" idx="12"/>
          </p:nvPr>
        </p:nvSpPr>
        <p:spPr/>
        <p:txBody>
          <a:bodyPr/>
          <a:lstStyle>
            <a:lvl1pPr>
              <a:defRPr/>
            </a:lvl1pPr>
          </a:lstStyle>
          <a:p>
            <a:pPr>
              <a:defRPr/>
            </a:pPr>
            <a:fld id="{5A2CCFD1-899A-4F87-B096-25942BDD5437}" type="slidenum">
              <a:rPr lang="en-US" altLang="en-US"/>
              <a:pPr>
                <a:defRPr/>
              </a:pPr>
              <a:t>‹#›</a:t>
            </a:fld>
            <a:endParaRPr lang="en-US" altLang="en-US"/>
          </a:p>
        </p:txBody>
      </p:sp>
    </p:spTree>
    <p:extLst>
      <p:ext uri="{BB962C8B-B14F-4D97-AF65-F5344CB8AC3E}">
        <p14:creationId xmlns:p14="http://schemas.microsoft.com/office/powerpoint/2010/main" val="41484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 name="Date Placeholder 3">
            <a:extLst>
              <a:ext uri="{FF2B5EF4-FFF2-40B4-BE49-F238E27FC236}">
                <a16:creationId xmlns:a16="http://schemas.microsoft.com/office/drawing/2014/main" id="{AD9114B8-4F49-A53F-E0D5-05A733CB648E}"/>
              </a:ext>
            </a:extLst>
          </p:cNvPr>
          <p:cNvSpPr>
            <a:spLocks noGrp="1"/>
          </p:cNvSpPr>
          <p:nvPr>
            <p:ph type="dt" sz="half" idx="10"/>
          </p:nvPr>
        </p:nvSpPr>
        <p:spPr/>
        <p:txBody>
          <a:bodyPr/>
          <a:lstStyle>
            <a:lvl1pPr>
              <a:defRPr/>
            </a:lvl1pPr>
          </a:lstStyle>
          <a:p>
            <a:pPr>
              <a:defRPr/>
            </a:pPr>
            <a:fld id="{E960758D-6CCD-4EB4-9050-3F9F078ADB6D}" type="datetimeFigureOut">
              <a:rPr lang="en-US"/>
              <a:pPr>
                <a:defRPr/>
              </a:pPr>
              <a:t>6/1/2024</a:t>
            </a:fld>
            <a:endParaRPr lang="en-US"/>
          </a:p>
        </p:txBody>
      </p:sp>
      <p:sp>
        <p:nvSpPr>
          <p:cNvPr id="3" name="Footer Placeholder 4">
            <a:extLst>
              <a:ext uri="{FF2B5EF4-FFF2-40B4-BE49-F238E27FC236}">
                <a16:creationId xmlns:a16="http://schemas.microsoft.com/office/drawing/2014/main" id="{87DC9C30-AD20-0ADC-8C2A-4C7ABB8D0E6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9FA5779-F4C0-B50E-A10F-588DCABFEAF5}"/>
              </a:ext>
            </a:extLst>
          </p:cNvPr>
          <p:cNvSpPr>
            <a:spLocks noGrp="1"/>
          </p:cNvSpPr>
          <p:nvPr>
            <p:ph type="sldNum" sz="quarter" idx="12"/>
          </p:nvPr>
        </p:nvSpPr>
        <p:spPr/>
        <p:txBody>
          <a:bodyPr/>
          <a:lstStyle>
            <a:lvl1pPr>
              <a:defRPr/>
            </a:lvl1pPr>
          </a:lstStyle>
          <a:p>
            <a:pPr>
              <a:defRPr/>
            </a:pPr>
            <a:fld id="{14CC0F3D-5B91-4D52-ACB7-24F38D376B84}" type="slidenum">
              <a:rPr lang="en-US" altLang="en-US"/>
              <a:pPr>
                <a:defRPr/>
              </a:pPr>
              <a:t>‹#›</a:t>
            </a:fld>
            <a:endParaRPr lang="en-US" altLang="en-US"/>
          </a:p>
        </p:txBody>
      </p:sp>
    </p:spTree>
    <p:extLst>
      <p:ext uri="{BB962C8B-B14F-4D97-AF65-F5344CB8AC3E}">
        <p14:creationId xmlns:p14="http://schemas.microsoft.com/office/powerpoint/2010/main" val="1983279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6F2FD17-5064-91AB-E6E3-ECDCFA8014AB}"/>
              </a:ext>
            </a:extLst>
          </p:cNvPr>
          <p:cNvSpPr>
            <a:spLocks noGrp="1"/>
          </p:cNvSpPr>
          <p:nvPr>
            <p:ph type="dt" sz="half" idx="10"/>
          </p:nvPr>
        </p:nvSpPr>
        <p:spPr/>
        <p:txBody>
          <a:bodyPr/>
          <a:lstStyle>
            <a:lvl1pPr>
              <a:defRPr/>
            </a:lvl1pPr>
          </a:lstStyle>
          <a:p>
            <a:pPr>
              <a:defRPr/>
            </a:pPr>
            <a:fld id="{8749808D-1D0E-4EAB-B702-1AA7753ED37F}" type="datetimeFigureOut">
              <a:rPr lang="en-US"/>
              <a:pPr>
                <a:defRPr/>
              </a:pPr>
              <a:t>6/1/2024</a:t>
            </a:fld>
            <a:endParaRPr lang="en-US"/>
          </a:p>
        </p:txBody>
      </p:sp>
      <p:sp>
        <p:nvSpPr>
          <p:cNvPr id="6" name="Footer Placeholder 4">
            <a:extLst>
              <a:ext uri="{FF2B5EF4-FFF2-40B4-BE49-F238E27FC236}">
                <a16:creationId xmlns:a16="http://schemas.microsoft.com/office/drawing/2014/main" id="{D5DA35D0-7E97-EAAC-35E9-F7755136F1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20A7D25-4996-5012-DF2D-AF79275267F2}"/>
              </a:ext>
            </a:extLst>
          </p:cNvPr>
          <p:cNvSpPr>
            <a:spLocks noGrp="1"/>
          </p:cNvSpPr>
          <p:nvPr>
            <p:ph type="sldNum" sz="quarter" idx="12"/>
          </p:nvPr>
        </p:nvSpPr>
        <p:spPr/>
        <p:txBody>
          <a:bodyPr/>
          <a:lstStyle>
            <a:lvl1pPr>
              <a:defRPr/>
            </a:lvl1pPr>
          </a:lstStyle>
          <a:p>
            <a:pPr>
              <a:defRPr/>
            </a:pPr>
            <a:fld id="{81A36896-EEB1-4B7F-8B6C-00AED84A0DE8}" type="slidenum">
              <a:rPr lang="en-US" altLang="en-US"/>
              <a:pPr>
                <a:defRPr/>
              </a:pPr>
              <a:t>‹#›</a:t>
            </a:fld>
            <a:endParaRPr lang="en-US" altLang="en-US"/>
          </a:p>
        </p:txBody>
      </p:sp>
    </p:spTree>
    <p:extLst>
      <p:ext uri="{BB962C8B-B14F-4D97-AF65-F5344CB8AC3E}">
        <p14:creationId xmlns:p14="http://schemas.microsoft.com/office/powerpoint/2010/main" val="219280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anchor="b"/>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C54790D-CC18-A38C-5D5F-FBC559D016F6}"/>
              </a:ext>
            </a:extLst>
          </p:cNvPr>
          <p:cNvSpPr>
            <a:spLocks noGrp="1"/>
          </p:cNvSpPr>
          <p:nvPr>
            <p:ph type="dt" sz="half" idx="10"/>
          </p:nvPr>
        </p:nvSpPr>
        <p:spPr/>
        <p:txBody>
          <a:bodyPr/>
          <a:lstStyle>
            <a:lvl1pPr>
              <a:defRPr/>
            </a:lvl1pPr>
          </a:lstStyle>
          <a:p>
            <a:pPr>
              <a:defRPr/>
            </a:pPr>
            <a:fld id="{EC8C9EBB-D02E-4BFC-824D-741B2005073C}" type="datetimeFigureOut">
              <a:rPr lang="en-US"/>
              <a:pPr>
                <a:defRPr/>
              </a:pPr>
              <a:t>6/1/2024</a:t>
            </a:fld>
            <a:endParaRPr lang="en-US"/>
          </a:p>
        </p:txBody>
      </p:sp>
      <p:sp>
        <p:nvSpPr>
          <p:cNvPr id="8" name="Footer Placeholder 4">
            <a:extLst>
              <a:ext uri="{FF2B5EF4-FFF2-40B4-BE49-F238E27FC236}">
                <a16:creationId xmlns:a16="http://schemas.microsoft.com/office/drawing/2014/main" id="{537F785C-21BA-8983-883F-E347EA92C62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5D97590-E254-B397-18F9-2C6D6DBE646C}"/>
              </a:ext>
            </a:extLst>
          </p:cNvPr>
          <p:cNvSpPr>
            <a:spLocks noGrp="1"/>
          </p:cNvSpPr>
          <p:nvPr>
            <p:ph type="sldNum" sz="quarter" idx="12"/>
          </p:nvPr>
        </p:nvSpPr>
        <p:spPr/>
        <p:txBody>
          <a:bodyPr/>
          <a:lstStyle>
            <a:lvl1pPr>
              <a:defRPr/>
            </a:lvl1pPr>
          </a:lstStyle>
          <a:p>
            <a:pPr>
              <a:defRPr/>
            </a:pPr>
            <a:fld id="{52AE1698-1EE1-4A61-AE89-0469AE67DEE4}" type="slidenum">
              <a:rPr lang="en-US" altLang="en-US"/>
              <a:pPr>
                <a:defRPr/>
              </a:pPr>
              <a:t>‹#›</a:t>
            </a:fld>
            <a:endParaRPr lang="en-US" altLang="en-US"/>
          </a:p>
        </p:txBody>
      </p:sp>
    </p:spTree>
    <p:extLst>
      <p:ext uri="{BB962C8B-B14F-4D97-AF65-F5344CB8AC3E}">
        <p14:creationId xmlns:p14="http://schemas.microsoft.com/office/powerpoint/2010/main" val="252055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C6E5552-B086-9F72-8DC5-05EAF4FFB305}"/>
              </a:ext>
            </a:extLst>
          </p:cNvPr>
          <p:cNvSpPr>
            <a:spLocks noGrp="1"/>
          </p:cNvSpPr>
          <p:nvPr>
            <p:ph type="dt" sz="half" idx="10"/>
          </p:nvPr>
        </p:nvSpPr>
        <p:spPr/>
        <p:txBody>
          <a:bodyPr/>
          <a:lstStyle>
            <a:lvl1pPr>
              <a:defRPr/>
            </a:lvl1pPr>
          </a:lstStyle>
          <a:p>
            <a:pPr>
              <a:defRPr/>
            </a:pPr>
            <a:fld id="{01AF4393-AFE6-4117-825B-2A74147A402F}" type="datetimeFigureOut">
              <a:rPr lang="en-US"/>
              <a:pPr>
                <a:defRPr/>
              </a:pPr>
              <a:t>6/1/2024</a:t>
            </a:fld>
            <a:endParaRPr lang="en-US"/>
          </a:p>
        </p:txBody>
      </p:sp>
      <p:sp>
        <p:nvSpPr>
          <p:cNvPr id="4" name="Footer Placeholder 4">
            <a:extLst>
              <a:ext uri="{FF2B5EF4-FFF2-40B4-BE49-F238E27FC236}">
                <a16:creationId xmlns:a16="http://schemas.microsoft.com/office/drawing/2014/main" id="{A73FA6A2-0962-9951-54CB-65A25683700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52F4775-DAF2-6DEF-92BA-D15822384A74}"/>
              </a:ext>
            </a:extLst>
          </p:cNvPr>
          <p:cNvSpPr>
            <a:spLocks noGrp="1"/>
          </p:cNvSpPr>
          <p:nvPr>
            <p:ph type="sldNum" sz="quarter" idx="12"/>
          </p:nvPr>
        </p:nvSpPr>
        <p:spPr/>
        <p:txBody>
          <a:bodyPr/>
          <a:lstStyle>
            <a:lvl1pPr>
              <a:defRPr/>
            </a:lvl1pPr>
          </a:lstStyle>
          <a:p>
            <a:pPr>
              <a:defRPr/>
            </a:pPr>
            <a:fld id="{7C5148C0-9C3C-4548-B9CA-0A2A23D60E7D}" type="slidenum">
              <a:rPr lang="en-US" altLang="en-US"/>
              <a:pPr>
                <a:defRPr/>
              </a:pPr>
              <a:t>‹#›</a:t>
            </a:fld>
            <a:endParaRPr lang="en-US" altLang="en-US"/>
          </a:p>
        </p:txBody>
      </p:sp>
    </p:spTree>
    <p:extLst>
      <p:ext uri="{BB962C8B-B14F-4D97-AF65-F5344CB8AC3E}">
        <p14:creationId xmlns:p14="http://schemas.microsoft.com/office/powerpoint/2010/main" val="2150070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7B713B0-E157-152B-E263-F41A7DC16672}"/>
              </a:ext>
            </a:extLst>
          </p:cNvPr>
          <p:cNvSpPr>
            <a:spLocks noGrp="1"/>
          </p:cNvSpPr>
          <p:nvPr>
            <p:ph type="dt" sz="half" idx="10"/>
          </p:nvPr>
        </p:nvSpPr>
        <p:spPr/>
        <p:txBody>
          <a:bodyPr/>
          <a:lstStyle>
            <a:lvl1pPr>
              <a:defRPr/>
            </a:lvl1pPr>
          </a:lstStyle>
          <a:p>
            <a:pPr>
              <a:defRPr/>
            </a:pPr>
            <a:fld id="{E64D9E72-A4E1-433A-9D61-8B5155EDF825}" type="datetimeFigureOut">
              <a:rPr lang="en-US"/>
              <a:pPr>
                <a:defRPr/>
              </a:pPr>
              <a:t>6/1/2024</a:t>
            </a:fld>
            <a:endParaRPr lang="en-US"/>
          </a:p>
        </p:txBody>
      </p:sp>
      <p:sp>
        <p:nvSpPr>
          <p:cNvPr id="3" name="Footer Placeholder 4">
            <a:extLst>
              <a:ext uri="{FF2B5EF4-FFF2-40B4-BE49-F238E27FC236}">
                <a16:creationId xmlns:a16="http://schemas.microsoft.com/office/drawing/2014/main" id="{416EA83F-2980-82DA-D436-F0CB97B9129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8491AB1-535B-FD3B-5604-D0074A9097CD}"/>
              </a:ext>
            </a:extLst>
          </p:cNvPr>
          <p:cNvSpPr>
            <a:spLocks noGrp="1"/>
          </p:cNvSpPr>
          <p:nvPr>
            <p:ph type="sldNum" sz="quarter" idx="12"/>
          </p:nvPr>
        </p:nvSpPr>
        <p:spPr/>
        <p:txBody>
          <a:bodyPr/>
          <a:lstStyle>
            <a:lvl1pPr>
              <a:defRPr/>
            </a:lvl1pPr>
          </a:lstStyle>
          <a:p>
            <a:pPr>
              <a:defRPr/>
            </a:pPr>
            <a:fld id="{D5F50EEE-C180-4336-BD2D-6288B49B2588}" type="slidenum">
              <a:rPr lang="en-US" altLang="en-US"/>
              <a:pPr>
                <a:defRPr/>
              </a:pPr>
              <a:t>‹#›</a:t>
            </a:fld>
            <a:endParaRPr lang="en-US" altLang="en-US"/>
          </a:p>
        </p:txBody>
      </p:sp>
    </p:spTree>
    <p:extLst>
      <p:ext uri="{BB962C8B-B14F-4D97-AF65-F5344CB8AC3E}">
        <p14:creationId xmlns:p14="http://schemas.microsoft.com/office/powerpoint/2010/main" val="275626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DE9D58E4-4269-69CA-9962-E98AB73424F2}"/>
              </a:ext>
            </a:extLst>
          </p:cNvPr>
          <p:cNvSpPr>
            <a:spLocks noGrp="1"/>
          </p:cNvSpPr>
          <p:nvPr>
            <p:ph type="dt" sz="half" idx="10"/>
          </p:nvPr>
        </p:nvSpPr>
        <p:spPr/>
        <p:txBody>
          <a:bodyPr/>
          <a:lstStyle>
            <a:lvl1pPr>
              <a:defRPr/>
            </a:lvl1pPr>
          </a:lstStyle>
          <a:p>
            <a:pPr>
              <a:defRPr/>
            </a:pPr>
            <a:fld id="{DB85C5F4-6EF1-438B-9AE4-1A75DD2368D3}" type="datetimeFigureOut">
              <a:rPr lang="en-US"/>
              <a:pPr>
                <a:defRPr/>
              </a:pPr>
              <a:t>6/1/2024</a:t>
            </a:fld>
            <a:endParaRPr lang="en-US"/>
          </a:p>
        </p:txBody>
      </p:sp>
      <p:sp>
        <p:nvSpPr>
          <p:cNvPr id="6" name="Footer Placeholder 4">
            <a:extLst>
              <a:ext uri="{FF2B5EF4-FFF2-40B4-BE49-F238E27FC236}">
                <a16:creationId xmlns:a16="http://schemas.microsoft.com/office/drawing/2014/main" id="{57A471B1-A943-21C1-D9CB-4C73651B40C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CD8BF11-8204-D5C3-82ED-DA6B488D4348}"/>
              </a:ext>
            </a:extLst>
          </p:cNvPr>
          <p:cNvSpPr>
            <a:spLocks noGrp="1"/>
          </p:cNvSpPr>
          <p:nvPr>
            <p:ph type="sldNum" sz="quarter" idx="12"/>
          </p:nvPr>
        </p:nvSpPr>
        <p:spPr/>
        <p:txBody>
          <a:bodyPr/>
          <a:lstStyle>
            <a:lvl1pPr>
              <a:defRPr/>
            </a:lvl1pPr>
          </a:lstStyle>
          <a:p>
            <a:pPr>
              <a:defRPr/>
            </a:pPr>
            <a:fld id="{D528EDEA-58E5-4657-A994-EA6C23F93033}" type="slidenum">
              <a:rPr lang="en-US" altLang="en-US"/>
              <a:pPr>
                <a:defRPr/>
              </a:pPr>
              <a:t>‹#›</a:t>
            </a:fld>
            <a:endParaRPr lang="en-US" altLang="en-US"/>
          </a:p>
        </p:txBody>
      </p:sp>
    </p:spTree>
    <p:extLst>
      <p:ext uri="{BB962C8B-B14F-4D97-AF65-F5344CB8AC3E}">
        <p14:creationId xmlns:p14="http://schemas.microsoft.com/office/powerpoint/2010/main" val="1763908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79C84250-D25D-EEF6-9D6E-FC109E4E29A1}"/>
              </a:ext>
            </a:extLst>
          </p:cNvPr>
          <p:cNvSpPr>
            <a:spLocks noGrp="1"/>
          </p:cNvSpPr>
          <p:nvPr>
            <p:ph type="dt" sz="half" idx="10"/>
          </p:nvPr>
        </p:nvSpPr>
        <p:spPr/>
        <p:txBody>
          <a:bodyPr/>
          <a:lstStyle>
            <a:lvl1pPr>
              <a:defRPr/>
            </a:lvl1pPr>
          </a:lstStyle>
          <a:p>
            <a:pPr>
              <a:defRPr/>
            </a:pPr>
            <a:fld id="{3298805E-F6B5-47D0-BE92-56829495A492}" type="datetimeFigureOut">
              <a:rPr lang="en-US"/>
              <a:pPr>
                <a:defRPr/>
              </a:pPr>
              <a:t>6/1/2024</a:t>
            </a:fld>
            <a:endParaRPr lang="en-US"/>
          </a:p>
        </p:txBody>
      </p:sp>
      <p:sp>
        <p:nvSpPr>
          <p:cNvPr id="6" name="Footer Placeholder 4">
            <a:extLst>
              <a:ext uri="{FF2B5EF4-FFF2-40B4-BE49-F238E27FC236}">
                <a16:creationId xmlns:a16="http://schemas.microsoft.com/office/drawing/2014/main" id="{74280446-77B9-2FDA-CAE8-A55AA8582A1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AECCF10-961F-6572-1E7B-3CACFD0C2635}"/>
              </a:ext>
            </a:extLst>
          </p:cNvPr>
          <p:cNvSpPr>
            <a:spLocks noGrp="1"/>
          </p:cNvSpPr>
          <p:nvPr>
            <p:ph type="sldNum" sz="quarter" idx="12"/>
          </p:nvPr>
        </p:nvSpPr>
        <p:spPr/>
        <p:txBody>
          <a:bodyPr/>
          <a:lstStyle>
            <a:lvl1pPr>
              <a:defRPr/>
            </a:lvl1pPr>
          </a:lstStyle>
          <a:p>
            <a:pPr>
              <a:defRPr/>
            </a:pPr>
            <a:fld id="{7400CF20-AD87-46AB-8D84-663E17725947}" type="slidenum">
              <a:rPr lang="en-US" altLang="en-US"/>
              <a:pPr>
                <a:defRPr/>
              </a:pPr>
              <a:t>‹#›</a:t>
            </a:fld>
            <a:endParaRPr lang="en-US" altLang="en-US"/>
          </a:p>
        </p:txBody>
      </p:sp>
    </p:spTree>
    <p:extLst>
      <p:ext uri="{BB962C8B-B14F-4D97-AF65-F5344CB8AC3E}">
        <p14:creationId xmlns:p14="http://schemas.microsoft.com/office/powerpoint/2010/main" val="2976338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D575EF-1C58-855E-8263-EFDA10097F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58862EF-C583-1C27-9D0E-77760CFAC188}"/>
              </a:ext>
            </a:extLst>
          </p:cNvPr>
          <p:cNvSpPr>
            <a:spLocks noGrp="1"/>
          </p:cNvSpPr>
          <p:nvPr>
            <p:ph type="body" idx="1"/>
          </p:nvPr>
        </p:nvSpPr>
        <p:spPr>
          <a:xfrm>
            <a:off x="839788" y="1825625"/>
            <a:ext cx="76755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0F8C60-ABEC-878E-FD36-D73D979E53E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fld id="{5F4E606B-8662-4E54-A4E5-BA13D05125A0}" type="datetimeFigureOut">
              <a:rPr lang="en-US"/>
              <a:pPr>
                <a:defRPr/>
              </a:pPr>
              <a:t>6/1/2024</a:t>
            </a:fld>
            <a:endParaRPr lang="en-US"/>
          </a:p>
        </p:txBody>
      </p:sp>
      <p:sp>
        <p:nvSpPr>
          <p:cNvPr id="5" name="Footer Placeholder 4">
            <a:extLst>
              <a:ext uri="{FF2B5EF4-FFF2-40B4-BE49-F238E27FC236}">
                <a16:creationId xmlns:a16="http://schemas.microsoft.com/office/drawing/2014/main" id="{26009389-5736-E6EC-DE61-D08C243234F5}"/>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29C62D4-EFA8-C6AB-AE88-2D0759089D4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fld id="{B522EF79-31CA-4CB1-9B7D-467EF4FCA00B}"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5" r:id="rId12"/>
    <p:sldLayoutId id="2147483820" r:id="rId13"/>
    <p:sldLayoutId id="2147483821" r:id="rId14"/>
    <p:sldLayoutId id="2147483822" r:id="rId15"/>
    <p:sldLayoutId id="2147483823" r:id="rId16"/>
    <p:sldLayoutId id="2147483824" r:id="rId17"/>
  </p:sldLayoutIdLst>
  <p:txStyles>
    <p:titleStyle>
      <a:lvl1pPr algn="l" defTabSz="685800" rtl="0" fontAlgn="base">
        <a:lnSpc>
          <a:spcPct val="90000"/>
        </a:lnSpc>
        <a:spcBef>
          <a:spcPct val="0"/>
        </a:spcBef>
        <a:spcAft>
          <a:spcPct val="0"/>
        </a:spcAft>
        <a:defRPr sz="4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defTabSz="685800" rtl="0" fontAlgn="base">
        <a:lnSpc>
          <a:spcPct val="90000"/>
        </a:lnSpc>
        <a:spcBef>
          <a:spcPct val="0"/>
        </a:spcBef>
        <a:spcAft>
          <a:spcPct val="0"/>
        </a:spcAft>
        <a:defRPr sz="4400">
          <a:solidFill>
            <a:schemeClr val="tx1"/>
          </a:solidFill>
          <a:latin typeface="Corbel" panose="020B0503020204020204" pitchFamily="34" charset="0"/>
        </a:defRPr>
      </a:lvl2pPr>
      <a:lvl3pPr algn="l" defTabSz="685800" rtl="0" fontAlgn="base">
        <a:lnSpc>
          <a:spcPct val="90000"/>
        </a:lnSpc>
        <a:spcBef>
          <a:spcPct val="0"/>
        </a:spcBef>
        <a:spcAft>
          <a:spcPct val="0"/>
        </a:spcAft>
        <a:defRPr sz="4400">
          <a:solidFill>
            <a:schemeClr val="tx1"/>
          </a:solidFill>
          <a:latin typeface="Corbel" panose="020B0503020204020204" pitchFamily="34" charset="0"/>
        </a:defRPr>
      </a:lvl3pPr>
      <a:lvl4pPr algn="l" defTabSz="685800" rtl="0" fontAlgn="base">
        <a:lnSpc>
          <a:spcPct val="90000"/>
        </a:lnSpc>
        <a:spcBef>
          <a:spcPct val="0"/>
        </a:spcBef>
        <a:spcAft>
          <a:spcPct val="0"/>
        </a:spcAft>
        <a:defRPr sz="4400">
          <a:solidFill>
            <a:schemeClr val="tx1"/>
          </a:solidFill>
          <a:latin typeface="Corbel" panose="020B0503020204020204" pitchFamily="34" charset="0"/>
        </a:defRPr>
      </a:lvl4pPr>
      <a:lvl5pPr algn="l" defTabSz="685800" rtl="0" fontAlgn="base">
        <a:lnSpc>
          <a:spcPct val="90000"/>
        </a:lnSpc>
        <a:spcBef>
          <a:spcPct val="0"/>
        </a:spcBef>
        <a:spcAft>
          <a:spcPct val="0"/>
        </a:spcAft>
        <a:defRPr sz="4400">
          <a:solidFill>
            <a:schemeClr val="tx1"/>
          </a:solidFill>
          <a:latin typeface="Corbel" panose="020B0503020204020204" pitchFamily="34" charset="0"/>
        </a:defRPr>
      </a:lvl5pPr>
      <a:lvl6pPr marL="457200" algn="l" defTabSz="685800" rtl="0" fontAlgn="base">
        <a:lnSpc>
          <a:spcPct val="90000"/>
        </a:lnSpc>
        <a:spcBef>
          <a:spcPct val="0"/>
        </a:spcBef>
        <a:spcAft>
          <a:spcPct val="0"/>
        </a:spcAft>
        <a:defRPr sz="4400">
          <a:solidFill>
            <a:schemeClr val="tx1"/>
          </a:solidFill>
          <a:latin typeface="Corbel" panose="020B0503020204020204" pitchFamily="34" charset="0"/>
        </a:defRPr>
      </a:lvl6pPr>
      <a:lvl7pPr marL="914400" algn="l" defTabSz="685800" rtl="0" fontAlgn="base">
        <a:lnSpc>
          <a:spcPct val="90000"/>
        </a:lnSpc>
        <a:spcBef>
          <a:spcPct val="0"/>
        </a:spcBef>
        <a:spcAft>
          <a:spcPct val="0"/>
        </a:spcAft>
        <a:defRPr sz="4400">
          <a:solidFill>
            <a:schemeClr val="tx1"/>
          </a:solidFill>
          <a:latin typeface="Corbel" panose="020B0503020204020204" pitchFamily="34" charset="0"/>
        </a:defRPr>
      </a:lvl7pPr>
      <a:lvl8pPr marL="1371600" algn="l" defTabSz="685800" rtl="0" fontAlgn="base">
        <a:lnSpc>
          <a:spcPct val="90000"/>
        </a:lnSpc>
        <a:spcBef>
          <a:spcPct val="0"/>
        </a:spcBef>
        <a:spcAft>
          <a:spcPct val="0"/>
        </a:spcAft>
        <a:defRPr sz="4400">
          <a:solidFill>
            <a:schemeClr val="tx1"/>
          </a:solidFill>
          <a:latin typeface="Corbel" panose="020B0503020204020204" pitchFamily="34" charset="0"/>
        </a:defRPr>
      </a:lvl8pPr>
      <a:lvl9pPr marL="1828800" algn="l" defTabSz="685800" rtl="0" fontAlgn="base">
        <a:lnSpc>
          <a:spcPct val="90000"/>
        </a:lnSpc>
        <a:spcBef>
          <a:spcPct val="0"/>
        </a:spcBef>
        <a:spcAft>
          <a:spcPct val="0"/>
        </a:spcAft>
        <a:defRPr sz="4400">
          <a:solidFill>
            <a:schemeClr val="tx1"/>
          </a:solidFill>
          <a:latin typeface="Corbel" panose="020B050302020402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B2210424-303F-FE79-B4B1-6D4CFE15FE32}"/>
              </a:ext>
            </a:extLst>
          </p:cNvPr>
          <p:cNvSpPr>
            <a:spLocks noChangeArrowheads="1"/>
          </p:cNvSpPr>
          <p:nvPr/>
        </p:nvSpPr>
        <p:spPr bwMode="auto">
          <a:xfrm>
            <a:off x="371475" y="4217988"/>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4000" b="1" dirty="0">
                <a:solidFill>
                  <a:srgbClr val="FF0000"/>
                </a:solidFill>
                <a:latin typeface="Verdana" panose="020B0604030504040204" pitchFamily="34" charset="0"/>
              </a:rPr>
              <a:t>(Romans 5:6-11)</a:t>
            </a:r>
            <a:endParaRPr lang="en-US" altLang="en-US" sz="4000" dirty="0">
              <a:solidFill>
                <a:srgbClr val="FF0000"/>
              </a:solidFill>
              <a:latin typeface="Verdana" panose="020B0604030504040204" pitchFamily="34" charset="0"/>
            </a:endParaRPr>
          </a:p>
        </p:txBody>
      </p:sp>
      <p:sp>
        <p:nvSpPr>
          <p:cNvPr id="5123" name="TextBox 4">
            <a:extLst>
              <a:ext uri="{FF2B5EF4-FFF2-40B4-BE49-F238E27FC236}">
                <a16:creationId xmlns:a16="http://schemas.microsoft.com/office/drawing/2014/main" id="{976EE98C-51F5-D540-06E2-518B16D4BB7E}"/>
              </a:ext>
            </a:extLst>
          </p:cNvPr>
          <p:cNvSpPr txBox="1">
            <a:spLocks noChangeArrowheads="1"/>
          </p:cNvSpPr>
          <p:nvPr/>
        </p:nvSpPr>
        <p:spPr bwMode="auto">
          <a:xfrm>
            <a:off x="381100" y="1600200"/>
            <a:ext cx="8382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4800" b="1" dirty="0">
                <a:latin typeface="Verdana" panose="020B0604030504040204" pitchFamily="34" charset="0"/>
              </a:rPr>
              <a:t>According To The Bible, We Are Saved By …</a:t>
            </a:r>
            <a:endParaRPr lang="en-US" altLang="en-US" sz="4800" dirty="0">
              <a:latin typeface="Verdan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75DC848D-FC83-03BA-1C84-D81E54E65D06}"/>
              </a:ext>
            </a:extLst>
          </p:cNvPr>
          <p:cNvSpPr>
            <a:spLocks noChangeArrowheads="1"/>
          </p:cNvSpPr>
          <p:nvPr/>
        </p:nvSpPr>
        <p:spPr bwMode="auto">
          <a:xfrm>
            <a:off x="371475" y="1703388"/>
            <a:ext cx="8382000" cy="500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0070C0"/>
                </a:solidFill>
                <a:latin typeface="Verdana" panose="020B0604030504040204" pitchFamily="34" charset="0"/>
              </a:rPr>
              <a:t>Baptism</a:t>
            </a:r>
            <a:endParaRPr lang="en-US" altLang="en-US" sz="2400" dirty="0">
              <a:solidFill>
                <a:srgbClr val="0070C0"/>
              </a:solidFill>
              <a:latin typeface="Verdana" panose="020B0604030504040204" pitchFamily="34" charset="0"/>
            </a:endParaRPr>
          </a:p>
          <a:p>
            <a:pPr algn="ctr" eaLnBrk="1" hangingPunct="1"/>
            <a:r>
              <a:rPr lang="en-US" altLang="en-US" sz="2400" i="1" dirty="0">
                <a:latin typeface="Verdana" panose="020B0604030504040204" pitchFamily="34" charset="0"/>
              </a:rPr>
              <a:t>“Peter said to them, ‘Repent, and each of you </a:t>
            </a:r>
            <a:r>
              <a:rPr lang="en-US" altLang="en-US" sz="2400" b="1" i="1" dirty="0">
                <a:latin typeface="Verdana" panose="020B0604030504040204" pitchFamily="34" charset="0"/>
              </a:rPr>
              <a:t>be baptized</a:t>
            </a:r>
            <a:r>
              <a:rPr lang="en-US" altLang="en-US" sz="2400" i="1" dirty="0">
                <a:latin typeface="Verdana" panose="020B0604030504040204" pitchFamily="34" charset="0"/>
              </a:rPr>
              <a:t> in the name of Jesus Christ for the forgiveness of your sins; and </a:t>
            </a:r>
            <a:r>
              <a:rPr lang="en-US" altLang="en-US" sz="2400" b="1" i="1" dirty="0">
                <a:latin typeface="Verdana" panose="020B0604030504040204" pitchFamily="34" charset="0"/>
              </a:rPr>
              <a:t>you will receive the gift of the Holy Spirit</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(Acts 2:38) </a:t>
            </a:r>
            <a:br>
              <a:rPr lang="en-US" altLang="en-US" sz="2400" dirty="0">
                <a:latin typeface="Verdana" panose="020B0604030504040204" pitchFamily="34" charset="0"/>
              </a:rPr>
            </a:br>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“So then, those who had </a:t>
            </a:r>
            <a:r>
              <a:rPr lang="en-US" altLang="en-US" sz="2400" b="1" i="1" dirty="0">
                <a:latin typeface="Verdana" panose="020B0604030504040204" pitchFamily="34" charset="0"/>
              </a:rPr>
              <a:t>received his word were baptized</a:t>
            </a:r>
            <a:r>
              <a:rPr lang="en-US" altLang="en-US" sz="2400" i="1" dirty="0">
                <a:latin typeface="Verdana" panose="020B0604030504040204" pitchFamily="34" charset="0"/>
              </a:rPr>
              <a:t>; and that day there </a:t>
            </a:r>
            <a:r>
              <a:rPr lang="en-US" altLang="en-US" sz="2400" b="1" i="1" dirty="0">
                <a:latin typeface="Verdana" panose="020B0604030504040204" pitchFamily="34" charset="0"/>
              </a:rPr>
              <a:t>were added </a:t>
            </a:r>
            <a:r>
              <a:rPr lang="en-US" altLang="en-US" sz="2400" i="1" dirty="0">
                <a:latin typeface="Verdana" panose="020B0604030504040204" pitchFamily="34" charset="0"/>
              </a:rPr>
              <a:t>about three thousand souls.” </a:t>
            </a:r>
            <a:r>
              <a:rPr lang="en-US" altLang="en-US" sz="2400" b="1" dirty="0">
                <a:solidFill>
                  <a:srgbClr val="FF0000"/>
                </a:solidFill>
                <a:latin typeface="Verdana" panose="020B0604030504040204" pitchFamily="34" charset="0"/>
              </a:rPr>
              <a:t>(Acts 2:41)</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“And the Lord was </a:t>
            </a:r>
            <a:r>
              <a:rPr lang="en-US" altLang="en-US" sz="2400" b="1" i="1" dirty="0">
                <a:latin typeface="Verdana" panose="020B0604030504040204" pitchFamily="34" charset="0"/>
              </a:rPr>
              <a:t>adding</a:t>
            </a:r>
            <a:r>
              <a:rPr lang="en-US" altLang="en-US" sz="2400" i="1" dirty="0">
                <a:latin typeface="Verdana" panose="020B0604030504040204" pitchFamily="34" charset="0"/>
              </a:rPr>
              <a:t> to their number (“the church” </a:t>
            </a:r>
            <a:r>
              <a:rPr lang="en-US" altLang="en-US" sz="2400" dirty="0">
                <a:latin typeface="Verdana" panose="020B0604030504040204" pitchFamily="34" charset="0"/>
              </a:rPr>
              <a:t>KJV</a:t>
            </a:r>
            <a:r>
              <a:rPr lang="en-US" altLang="en-US" sz="2400" i="1" dirty="0">
                <a:latin typeface="Verdana" panose="020B0604030504040204" pitchFamily="34" charset="0"/>
              </a:rPr>
              <a:t>) day by day </a:t>
            </a:r>
            <a:r>
              <a:rPr lang="en-US" altLang="en-US" sz="2400" b="1" i="1" dirty="0">
                <a:latin typeface="Verdana" panose="020B0604030504040204" pitchFamily="34" charset="0"/>
              </a:rPr>
              <a:t>those who were being saved</a:t>
            </a:r>
            <a:r>
              <a:rPr lang="en-US" altLang="en-US" sz="2400" i="1" dirty="0">
                <a:latin typeface="Verdana" panose="020B0604030504040204" pitchFamily="34" charset="0"/>
              </a:rPr>
              <a:t>.”</a:t>
            </a:r>
            <a:r>
              <a:rPr lang="en-US" altLang="en-US" sz="2400" b="1" dirty="0">
                <a:solidFill>
                  <a:srgbClr val="FF0000"/>
                </a:solidFill>
                <a:latin typeface="Verdana" panose="020B0604030504040204" pitchFamily="34" charset="0"/>
              </a:rPr>
              <a:t> (Acts 2:47b)</a:t>
            </a:r>
            <a:endParaRPr lang="en-US" altLang="en-US" sz="2400" i="1" dirty="0">
              <a:latin typeface="Verdana" panose="020B0604030504040204" pitchFamily="34" charset="0"/>
            </a:endParaRPr>
          </a:p>
        </p:txBody>
      </p:sp>
      <p:sp>
        <p:nvSpPr>
          <p:cNvPr id="15363" name="TextBox 4">
            <a:extLst>
              <a:ext uri="{FF2B5EF4-FFF2-40B4-BE49-F238E27FC236}">
                <a16:creationId xmlns:a16="http://schemas.microsoft.com/office/drawing/2014/main" id="{5A0970C4-7D1C-08F7-E407-FB0AB21BB10A}"/>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Effect transition="in" filter="fade">
                                      <p:cBhvr>
                                        <p:cTn id="7" dur="1000"/>
                                        <p:tgtEl>
                                          <p:spTgt spid="15362">
                                            <p:txEl>
                                              <p:pRg st="0" end="0"/>
                                            </p:txEl>
                                          </p:spTgt>
                                        </p:tgtEl>
                                      </p:cBhvr>
                                    </p:animEffect>
                                    <p:anim calcmode="lin" valueType="num">
                                      <p:cBhvr>
                                        <p:cTn id="8" dur="10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2">
                                            <p:txEl>
                                              <p:pRg st="1" end="1"/>
                                            </p:txEl>
                                          </p:spTgt>
                                        </p:tgtEl>
                                        <p:attrNameLst>
                                          <p:attrName>style.visibility</p:attrName>
                                        </p:attrNameLst>
                                      </p:cBhvr>
                                      <p:to>
                                        <p:strVal val="visible"/>
                                      </p:to>
                                    </p:set>
                                    <p:animEffect transition="in" filter="fade">
                                      <p:cBhvr>
                                        <p:cTn id="14" dur="1000"/>
                                        <p:tgtEl>
                                          <p:spTgt spid="15362">
                                            <p:txEl>
                                              <p:pRg st="1" end="1"/>
                                            </p:txEl>
                                          </p:spTgt>
                                        </p:tgtEl>
                                      </p:cBhvr>
                                    </p:animEffect>
                                    <p:anim calcmode="lin" valueType="num">
                                      <p:cBhvr>
                                        <p:cTn id="15" dur="10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36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2">
                                            <p:txEl>
                                              <p:pRg st="2" end="2"/>
                                            </p:txEl>
                                          </p:spTgt>
                                        </p:tgtEl>
                                        <p:attrNameLst>
                                          <p:attrName>style.visibility</p:attrName>
                                        </p:attrNameLst>
                                      </p:cBhvr>
                                      <p:to>
                                        <p:strVal val="visible"/>
                                      </p:to>
                                    </p:set>
                                    <p:animEffect transition="in" filter="fade">
                                      <p:cBhvr>
                                        <p:cTn id="21" dur="1000"/>
                                        <p:tgtEl>
                                          <p:spTgt spid="15362">
                                            <p:txEl>
                                              <p:pRg st="2" end="2"/>
                                            </p:txEl>
                                          </p:spTgt>
                                        </p:tgtEl>
                                      </p:cBhvr>
                                    </p:animEffect>
                                    <p:anim calcmode="lin" valueType="num">
                                      <p:cBhvr>
                                        <p:cTn id="22" dur="10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36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362">
                                            <p:txEl>
                                              <p:pRg st="4" end="4"/>
                                            </p:txEl>
                                          </p:spTgt>
                                        </p:tgtEl>
                                        <p:attrNameLst>
                                          <p:attrName>style.visibility</p:attrName>
                                        </p:attrNameLst>
                                      </p:cBhvr>
                                      <p:to>
                                        <p:strVal val="visible"/>
                                      </p:to>
                                    </p:set>
                                    <p:animEffect transition="in" filter="fade">
                                      <p:cBhvr>
                                        <p:cTn id="28" dur="1000"/>
                                        <p:tgtEl>
                                          <p:spTgt spid="15362">
                                            <p:txEl>
                                              <p:pRg st="4" end="4"/>
                                            </p:txEl>
                                          </p:spTgt>
                                        </p:tgtEl>
                                      </p:cBhvr>
                                    </p:animEffect>
                                    <p:anim calcmode="lin" valueType="num">
                                      <p:cBhvr>
                                        <p:cTn id="29" dur="10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53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918E8C8D-282C-61C1-9731-3F80C499738B}"/>
              </a:ext>
            </a:extLst>
          </p:cNvPr>
          <p:cNvSpPr>
            <a:spLocks noChangeArrowheads="1"/>
          </p:cNvSpPr>
          <p:nvPr/>
        </p:nvSpPr>
        <p:spPr bwMode="auto">
          <a:xfrm>
            <a:off x="371475" y="1703388"/>
            <a:ext cx="8382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0070C0"/>
                </a:solidFill>
                <a:latin typeface="Verdana" panose="020B0604030504040204" pitchFamily="34" charset="0"/>
              </a:rPr>
              <a:t>Baptism</a:t>
            </a:r>
            <a:endParaRPr lang="en-US" altLang="en-US" sz="2400" dirty="0">
              <a:solidFill>
                <a:srgbClr val="0070C0"/>
              </a:solidFill>
              <a:latin typeface="Verdana" panose="020B0604030504040204" pitchFamily="34" charset="0"/>
            </a:endParaRPr>
          </a:p>
          <a:p>
            <a:pPr algn="ctr" eaLnBrk="1" hangingPunct="1"/>
            <a:r>
              <a:rPr lang="en-US" altLang="en-US" sz="2400" i="1" dirty="0">
                <a:latin typeface="Verdana" panose="020B0604030504040204" pitchFamily="34" charset="0"/>
              </a:rPr>
              <a:t>“He who has believed and has been baptized </a:t>
            </a:r>
            <a:r>
              <a:rPr lang="en-US" altLang="en-US" sz="2400" b="1" i="1" dirty="0">
                <a:latin typeface="Verdana" panose="020B0604030504040204" pitchFamily="34" charset="0"/>
              </a:rPr>
              <a:t>shall be saved</a:t>
            </a:r>
            <a:r>
              <a:rPr lang="en-US" altLang="en-US" sz="2400" i="1" dirty="0">
                <a:latin typeface="Verdana" panose="020B0604030504040204" pitchFamily="34" charset="0"/>
              </a:rPr>
              <a:t>; but he who has disbelieved shall be condemned.”</a:t>
            </a:r>
            <a:r>
              <a:rPr lang="en-US" altLang="en-US" sz="2400" b="1" dirty="0">
                <a:solidFill>
                  <a:srgbClr val="FF0000"/>
                </a:solidFill>
                <a:latin typeface="Verdana" panose="020B0604030504040204" pitchFamily="34" charset="0"/>
              </a:rPr>
              <a:t> (Mark 16:16)</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“Corresponding to that, </a:t>
            </a:r>
            <a:r>
              <a:rPr lang="en-US" altLang="en-US" sz="2400" b="1" i="1" dirty="0">
                <a:latin typeface="Verdana" panose="020B0604030504040204" pitchFamily="34" charset="0"/>
              </a:rPr>
              <a:t>baptism now saves you </a:t>
            </a:r>
            <a:r>
              <a:rPr lang="en-US" altLang="en-US" sz="2400" i="1" dirty="0">
                <a:latin typeface="Verdana" panose="020B0604030504040204" pitchFamily="34" charset="0"/>
              </a:rPr>
              <a:t>- not the removal of dirt from the flesh, but an appeal to God for a good conscience through the resurrection of Jesus Christ …”</a:t>
            </a:r>
            <a:r>
              <a:rPr lang="en-US" altLang="en-US" sz="2400" b="1" i="1" dirty="0">
                <a:solidFill>
                  <a:srgbClr val="FF0000"/>
                </a:solidFill>
                <a:latin typeface="Verdana" panose="020B0604030504040204" pitchFamily="34" charset="0"/>
              </a:rPr>
              <a:t> </a:t>
            </a:r>
            <a:r>
              <a:rPr lang="en-US" altLang="en-US" sz="2400" b="1" dirty="0">
                <a:solidFill>
                  <a:srgbClr val="FF0000"/>
                </a:solidFill>
                <a:latin typeface="Verdana" panose="020B0604030504040204" pitchFamily="34" charset="0"/>
              </a:rPr>
              <a:t>(1 Peter 3:21)</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“Now why do you delay? Get up and </a:t>
            </a:r>
            <a:r>
              <a:rPr lang="en-US" altLang="en-US" sz="2400" b="1" i="1" dirty="0">
                <a:latin typeface="Verdana" panose="020B0604030504040204" pitchFamily="34" charset="0"/>
              </a:rPr>
              <a:t>be baptized, and wash away your sins</a:t>
            </a:r>
            <a:r>
              <a:rPr lang="en-US" altLang="en-US" sz="2400" i="1" dirty="0">
                <a:latin typeface="Verdana" panose="020B0604030504040204" pitchFamily="34" charset="0"/>
              </a:rPr>
              <a:t>, calling on His name.”</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(Acts 22:16)</a:t>
            </a:r>
          </a:p>
          <a:p>
            <a:pPr algn="ctr" eaLnBrk="1" hangingPunct="1"/>
            <a:endParaRPr lang="en-US" altLang="en-US" sz="2400" i="1" dirty="0">
              <a:latin typeface="Verdana" panose="020B0604030504040204" pitchFamily="34" charset="0"/>
            </a:endParaRPr>
          </a:p>
        </p:txBody>
      </p:sp>
      <p:sp>
        <p:nvSpPr>
          <p:cNvPr id="16387" name="TextBox 4">
            <a:extLst>
              <a:ext uri="{FF2B5EF4-FFF2-40B4-BE49-F238E27FC236}">
                <a16:creationId xmlns:a16="http://schemas.microsoft.com/office/drawing/2014/main" id="{FC2AC6AC-DA48-30D4-9B14-C26B44B60B9C}"/>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fade">
                                      <p:cBhvr>
                                        <p:cTn id="7" dur="1000"/>
                                        <p:tgtEl>
                                          <p:spTgt spid="16386">
                                            <p:txEl>
                                              <p:pRg st="0" end="0"/>
                                            </p:txEl>
                                          </p:spTgt>
                                        </p:tgtEl>
                                      </p:cBhvr>
                                    </p:animEffect>
                                    <p:anim calcmode="lin" valueType="num">
                                      <p:cBhvr>
                                        <p:cTn id="8" dur="10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386">
                                            <p:txEl>
                                              <p:pRg st="1" end="1"/>
                                            </p:txEl>
                                          </p:spTgt>
                                        </p:tgtEl>
                                        <p:attrNameLst>
                                          <p:attrName>style.visibility</p:attrName>
                                        </p:attrNameLst>
                                      </p:cBhvr>
                                      <p:to>
                                        <p:strVal val="visible"/>
                                      </p:to>
                                    </p:set>
                                    <p:animEffect transition="in" filter="fade">
                                      <p:cBhvr>
                                        <p:cTn id="12" dur="1000"/>
                                        <p:tgtEl>
                                          <p:spTgt spid="16386">
                                            <p:txEl>
                                              <p:pRg st="1" end="1"/>
                                            </p:txEl>
                                          </p:spTgt>
                                        </p:tgtEl>
                                      </p:cBhvr>
                                    </p:animEffect>
                                    <p:anim calcmode="lin" valueType="num">
                                      <p:cBhvr>
                                        <p:cTn id="13" dur="1000" fill="hold"/>
                                        <p:tgtEl>
                                          <p:spTgt spid="1638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38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animEffect transition="in" filter="fade">
                                      <p:cBhvr>
                                        <p:cTn id="19" dur="1000"/>
                                        <p:tgtEl>
                                          <p:spTgt spid="16386">
                                            <p:txEl>
                                              <p:pRg st="3" end="3"/>
                                            </p:txEl>
                                          </p:spTgt>
                                        </p:tgtEl>
                                      </p:cBhvr>
                                    </p:animEffect>
                                    <p:anim calcmode="lin" valueType="num">
                                      <p:cBhvr>
                                        <p:cTn id="20" dur="1000" fill="hold"/>
                                        <p:tgtEl>
                                          <p:spTgt spid="16386">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638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6386">
                                            <p:txEl>
                                              <p:pRg st="5" end="5"/>
                                            </p:txEl>
                                          </p:spTgt>
                                        </p:tgtEl>
                                        <p:attrNameLst>
                                          <p:attrName>style.visibility</p:attrName>
                                        </p:attrNameLst>
                                      </p:cBhvr>
                                      <p:to>
                                        <p:strVal val="visible"/>
                                      </p:to>
                                    </p:set>
                                    <p:animEffect transition="in" filter="fade">
                                      <p:cBhvr>
                                        <p:cTn id="26" dur="1000"/>
                                        <p:tgtEl>
                                          <p:spTgt spid="16386">
                                            <p:txEl>
                                              <p:pRg st="5" end="5"/>
                                            </p:txEl>
                                          </p:spTgt>
                                        </p:tgtEl>
                                      </p:cBhvr>
                                    </p:animEffect>
                                    <p:anim calcmode="lin" valueType="num">
                                      <p:cBhvr>
                                        <p:cTn id="27" dur="1000" fill="hold"/>
                                        <p:tgtEl>
                                          <p:spTgt spid="16386">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1638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A75C88F4-BE1D-1AEF-37D5-76048D252EC5}"/>
              </a:ext>
            </a:extLst>
          </p:cNvPr>
          <p:cNvSpPr>
            <a:spLocks noChangeArrowheads="1"/>
          </p:cNvSpPr>
          <p:nvPr/>
        </p:nvSpPr>
        <p:spPr bwMode="auto">
          <a:xfrm>
            <a:off x="76200" y="1447800"/>
            <a:ext cx="8991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00B050"/>
                </a:solidFill>
                <a:latin typeface="Verdana" panose="020B0604030504040204" pitchFamily="34" charset="0"/>
              </a:rPr>
              <a:t>Forgiveness Of Sins</a:t>
            </a:r>
            <a:endParaRPr lang="en-US" altLang="en-US" sz="2400" dirty="0">
              <a:solidFill>
                <a:srgbClr val="00B050"/>
              </a:solidFill>
              <a:latin typeface="Verdana" panose="020B0604030504040204" pitchFamily="34" charset="0"/>
            </a:endParaRPr>
          </a:p>
          <a:p>
            <a:pPr algn="ctr" eaLnBrk="1" hangingPunct="1"/>
            <a:r>
              <a:rPr lang="en-US" altLang="en-US" sz="2400" i="1" dirty="0">
                <a:latin typeface="Verdana" panose="020B0604030504040204" pitchFamily="34" charset="0"/>
              </a:rPr>
              <a:t>“To give to His people the knowledge of </a:t>
            </a:r>
            <a:r>
              <a:rPr lang="en-US" altLang="en-US" sz="2400" b="1" i="1" dirty="0">
                <a:latin typeface="Verdana" panose="020B0604030504040204" pitchFamily="34" charset="0"/>
              </a:rPr>
              <a:t>salvation by the forgiveness of their sins </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(Luke 1:77)</a:t>
            </a:r>
          </a:p>
          <a:p>
            <a:pP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 to open their eyes so that they may turn from darkness to light and from the dominion of Satan to God, that they may receive </a:t>
            </a:r>
            <a:r>
              <a:rPr lang="en-US" altLang="en-US" sz="2400" b="1" i="1" dirty="0">
                <a:latin typeface="Verdana" panose="020B0604030504040204" pitchFamily="34" charset="0"/>
              </a:rPr>
              <a:t>forgiveness of sins and an inheritance</a:t>
            </a:r>
            <a:r>
              <a:rPr lang="en-US" altLang="en-US" sz="2400" i="1" dirty="0">
                <a:latin typeface="Verdana" panose="020B0604030504040204" pitchFamily="34" charset="0"/>
              </a:rPr>
              <a:t> among those who have been sanctified by faith in Me.’” </a:t>
            </a:r>
            <a:r>
              <a:rPr lang="en-US" altLang="en-US" sz="2400" b="1" dirty="0">
                <a:solidFill>
                  <a:srgbClr val="FF0000"/>
                </a:solidFill>
                <a:latin typeface="Verdana" panose="020B0604030504040204" pitchFamily="34" charset="0"/>
              </a:rPr>
              <a:t>(Acts 26:18)</a:t>
            </a:r>
          </a:p>
        </p:txBody>
      </p:sp>
      <p:sp>
        <p:nvSpPr>
          <p:cNvPr id="18435" name="TextBox 4">
            <a:extLst>
              <a:ext uri="{FF2B5EF4-FFF2-40B4-BE49-F238E27FC236}">
                <a16:creationId xmlns:a16="http://schemas.microsoft.com/office/drawing/2014/main" id="{DA25424E-DE2D-E09D-A045-13C98143F010}"/>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fade">
                                      <p:cBhvr>
                                        <p:cTn id="7" dur="1000"/>
                                        <p:tgtEl>
                                          <p:spTgt spid="18434">
                                            <p:txEl>
                                              <p:pRg st="0" end="0"/>
                                            </p:txEl>
                                          </p:spTgt>
                                        </p:tgtEl>
                                      </p:cBhvr>
                                    </p:animEffect>
                                    <p:anim calcmode="lin" valueType="num">
                                      <p:cBhvr>
                                        <p:cTn id="8" dur="1000" fill="hold"/>
                                        <p:tgtEl>
                                          <p:spTgt spid="184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fade">
                                      <p:cBhvr>
                                        <p:cTn id="12" dur="1000"/>
                                        <p:tgtEl>
                                          <p:spTgt spid="18434">
                                            <p:txEl>
                                              <p:pRg st="1" end="1"/>
                                            </p:txEl>
                                          </p:spTgt>
                                        </p:tgtEl>
                                      </p:cBhvr>
                                    </p:animEffect>
                                    <p:anim calcmode="lin" valueType="num">
                                      <p:cBhvr>
                                        <p:cTn id="13" dur="10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84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8434">
                                            <p:txEl>
                                              <p:pRg st="3" end="3"/>
                                            </p:txEl>
                                          </p:spTgt>
                                        </p:tgtEl>
                                        <p:attrNameLst>
                                          <p:attrName>style.visibility</p:attrName>
                                        </p:attrNameLst>
                                      </p:cBhvr>
                                      <p:to>
                                        <p:strVal val="visible"/>
                                      </p:to>
                                    </p:set>
                                    <p:animEffect transition="in" filter="fade">
                                      <p:cBhvr>
                                        <p:cTn id="19" dur="1000"/>
                                        <p:tgtEl>
                                          <p:spTgt spid="18434">
                                            <p:txEl>
                                              <p:pRg st="3" end="3"/>
                                            </p:txEl>
                                          </p:spTgt>
                                        </p:tgtEl>
                                      </p:cBhvr>
                                    </p:animEffect>
                                    <p:anim calcmode="lin" valueType="num">
                                      <p:cBhvr>
                                        <p:cTn id="20" dur="10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843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5AE38433-E4C2-9AB4-6595-CFA5BA9513A1}"/>
              </a:ext>
            </a:extLst>
          </p:cNvPr>
          <p:cNvSpPr>
            <a:spLocks noChangeArrowheads="1"/>
          </p:cNvSpPr>
          <p:nvPr/>
        </p:nvSpPr>
        <p:spPr bwMode="auto">
          <a:xfrm>
            <a:off x="371475" y="1703388"/>
            <a:ext cx="8382000" cy="500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tx2">
                    <a:lumMod val="75000"/>
                  </a:schemeClr>
                </a:solidFill>
                <a:latin typeface="Verdana" panose="020B0604030504040204" pitchFamily="34" charset="0"/>
              </a:rPr>
              <a:t>Faith</a:t>
            </a:r>
            <a:endParaRPr lang="en-US" altLang="en-US" sz="2400" dirty="0">
              <a:solidFill>
                <a:schemeClr val="tx2">
                  <a:lumMod val="75000"/>
                </a:schemeClr>
              </a:solidFill>
              <a:latin typeface="Verdana" panose="020B0604030504040204" pitchFamily="34" charset="0"/>
            </a:endParaRPr>
          </a:p>
          <a:p>
            <a:pPr algn="ctr" eaLnBrk="1" hangingPunct="1"/>
            <a:r>
              <a:rPr lang="en-US" altLang="en-US" sz="2400" i="1" dirty="0">
                <a:latin typeface="Verdana" panose="020B0604030504040204" pitchFamily="34" charset="0"/>
              </a:rPr>
              <a:t>“Nevertheless knowing that a man is not justified by the works of the Law but </a:t>
            </a:r>
            <a:r>
              <a:rPr lang="en-US" altLang="en-US" sz="2400" b="1" i="1" dirty="0">
                <a:latin typeface="Verdana" panose="020B0604030504040204" pitchFamily="34" charset="0"/>
              </a:rPr>
              <a:t>through faith in Christ </a:t>
            </a:r>
            <a:r>
              <a:rPr lang="en-US" altLang="en-US" sz="2400" i="1" dirty="0">
                <a:latin typeface="Verdana" panose="020B0604030504040204" pitchFamily="34" charset="0"/>
              </a:rPr>
              <a:t>Jesus, even we have believed in Christ Jesus, so that we may be justified by faith in Christ and not by the works of the Law; since by the works of the Law no flesh will be justified.” </a:t>
            </a:r>
            <a:r>
              <a:rPr lang="en-US" altLang="en-US" sz="2400" b="1" dirty="0">
                <a:solidFill>
                  <a:srgbClr val="FF0000"/>
                </a:solidFill>
                <a:latin typeface="Verdana" panose="020B0604030504040204" pitchFamily="34" charset="0"/>
              </a:rPr>
              <a:t>(Galatians 2:16)</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“Therefore they said to Him, ‘What shall we do, so that we may work the works of God?’ Jesus answered and said to them, ‘This is the work of God, that you </a:t>
            </a:r>
            <a:r>
              <a:rPr lang="en-US" altLang="en-US" sz="2400" b="1" i="1" dirty="0">
                <a:latin typeface="Verdana" panose="020B0604030504040204" pitchFamily="34" charset="0"/>
              </a:rPr>
              <a:t>believe in Him whom He has sent</a:t>
            </a:r>
            <a:r>
              <a:rPr lang="en-US" altLang="en-US" sz="2400" i="1" dirty="0">
                <a:latin typeface="Verdana" panose="020B0604030504040204" pitchFamily="34" charset="0"/>
              </a:rPr>
              <a:t>.’”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(John 6:28-29)</a:t>
            </a:r>
          </a:p>
        </p:txBody>
      </p:sp>
      <p:sp>
        <p:nvSpPr>
          <p:cNvPr id="20483" name="TextBox 4">
            <a:extLst>
              <a:ext uri="{FF2B5EF4-FFF2-40B4-BE49-F238E27FC236}">
                <a16:creationId xmlns:a16="http://schemas.microsoft.com/office/drawing/2014/main" id="{3162CA58-CC4C-2270-73D5-785D744D610D}"/>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fade">
                                      <p:cBhvr>
                                        <p:cTn id="7" dur="1000"/>
                                        <p:tgtEl>
                                          <p:spTgt spid="20482">
                                            <p:txEl>
                                              <p:pRg st="0" end="0"/>
                                            </p:txEl>
                                          </p:spTgt>
                                        </p:tgtEl>
                                      </p:cBhvr>
                                    </p:animEffect>
                                    <p:anim calcmode="lin" valueType="num">
                                      <p:cBhvr>
                                        <p:cTn id="8" dur="10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2">
                                            <p:txEl>
                                              <p:pRg st="1" end="1"/>
                                            </p:txEl>
                                          </p:spTgt>
                                        </p:tgtEl>
                                        <p:attrNameLst>
                                          <p:attrName>style.visibility</p:attrName>
                                        </p:attrNameLst>
                                      </p:cBhvr>
                                      <p:to>
                                        <p:strVal val="visible"/>
                                      </p:to>
                                    </p:set>
                                    <p:animEffect transition="in" filter="fade">
                                      <p:cBhvr>
                                        <p:cTn id="14" dur="1000"/>
                                        <p:tgtEl>
                                          <p:spTgt spid="20482">
                                            <p:txEl>
                                              <p:pRg st="1" end="1"/>
                                            </p:txEl>
                                          </p:spTgt>
                                        </p:tgtEl>
                                      </p:cBhvr>
                                    </p:animEffect>
                                    <p:anim calcmode="lin" valueType="num">
                                      <p:cBhvr>
                                        <p:cTn id="15" dur="1000" fill="hold"/>
                                        <p:tgtEl>
                                          <p:spTgt spid="2048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2">
                                            <p:txEl>
                                              <p:pRg st="3" end="3"/>
                                            </p:txEl>
                                          </p:spTgt>
                                        </p:tgtEl>
                                        <p:attrNameLst>
                                          <p:attrName>style.visibility</p:attrName>
                                        </p:attrNameLst>
                                      </p:cBhvr>
                                      <p:to>
                                        <p:strVal val="visible"/>
                                      </p:to>
                                    </p:set>
                                    <p:animEffect transition="in" filter="fade">
                                      <p:cBhvr>
                                        <p:cTn id="21" dur="1000"/>
                                        <p:tgtEl>
                                          <p:spTgt spid="20482">
                                            <p:txEl>
                                              <p:pRg st="3" end="3"/>
                                            </p:txEl>
                                          </p:spTgt>
                                        </p:tgtEl>
                                      </p:cBhvr>
                                    </p:animEffect>
                                    <p:anim calcmode="lin" valueType="num">
                                      <p:cBhvr>
                                        <p:cTn id="22" dur="1000" fill="hold"/>
                                        <p:tgtEl>
                                          <p:spTgt spid="2048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48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5AE38433-E4C2-9AB4-6595-CFA5BA9513A1}"/>
              </a:ext>
            </a:extLst>
          </p:cNvPr>
          <p:cNvSpPr>
            <a:spLocks noChangeArrowheads="1"/>
          </p:cNvSpPr>
          <p:nvPr/>
        </p:nvSpPr>
        <p:spPr bwMode="auto">
          <a:xfrm>
            <a:off x="371475" y="1703388"/>
            <a:ext cx="8382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tx2">
                    <a:lumMod val="75000"/>
                  </a:schemeClr>
                </a:solidFill>
                <a:latin typeface="Verdana" panose="020B0604030504040204" pitchFamily="34" charset="0"/>
              </a:rPr>
              <a:t>Faith</a:t>
            </a:r>
            <a:endParaRPr lang="en-US" altLang="en-US" sz="2400" dirty="0">
              <a:solidFill>
                <a:schemeClr val="tx2">
                  <a:lumMod val="75000"/>
                </a:schemeClr>
              </a:solidFill>
              <a:latin typeface="Verdana" panose="020B0604030504040204" pitchFamily="34" charset="0"/>
            </a:endParaRPr>
          </a:p>
          <a:p>
            <a:pPr algn="ctr" eaLnBrk="1" hangingPunct="1"/>
            <a:r>
              <a:rPr lang="en-US" altLang="en-US" sz="2400" i="1" dirty="0">
                <a:latin typeface="Verdana" panose="020B0604030504040204" pitchFamily="34" charset="0"/>
              </a:rPr>
              <a:t>“For whatever is born of God overcomes the world; and this is the victory that has overcome the world – our faith.” </a:t>
            </a:r>
            <a:r>
              <a:rPr lang="en-US" altLang="en-US" sz="2400" b="1" dirty="0">
                <a:solidFill>
                  <a:srgbClr val="FF0000"/>
                </a:solidFill>
                <a:latin typeface="Verdana" panose="020B0604030504040204" pitchFamily="34" charset="0"/>
              </a:rPr>
              <a:t>(1 John 5:4)</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“These things I have written to you who believe in the name of the Son of God, so that you may know that </a:t>
            </a:r>
            <a:r>
              <a:rPr lang="en-US" altLang="en-US" sz="2400" b="1" i="1" dirty="0">
                <a:latin typeface="Verdana" panose="020B0604030504040204" pitchFamily="34" charset="0"/>
              </a:rPr>
              <a:t>you have eternal life</a:t>
            </a:r>
            <a:r>
              <a:rPr lang="en-US" altLang="en-US" sz="2400" i="1" dirty="0">
                <a:latin typeface="Verdana" panose="020B0604030504040204" pitchFamily="34" charset="0"/>
              </a:rPr>
              <a:t>.”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(1 John 5:13)</a:t>
            </a:r>
          </a:p>
        </p:txBody>
      </p:sp>
      <p:sp>
        <p:nvSpPr>
          <p:cNvPr id="20483" name="TextBox 4">
            <a:extLst>
              <a:ext uri="{FF2B5EF4-FFF2-40B4-BE49-F238E27FC236}">
                <a16:creationId xmlns:a16="http://schemas.microsoft.com/office/drawing/2014/main" id="{3162CA58-CC4C-2270-73D5-785D744D610D}"/>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extLst>
      <p:ext uri="{BB962C8B-B14F-4D97-AF65-F5344CB8AC3E}">
        <p14:creationId xmlns:p14="http://schemas.microsoft.com/office/powerpoint/2010/main" val="120741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fade">
                                      <p:cBhvr>
                                        <p:cTn id="7" dur="1000"/>
                                        <p:tgtEl>
                                          <p:spTgt spid="20482">
                                            <p:txEl>
                                              <p:pRg st="0" end="0"/>
                                            </p:txEl>
                                          </p:spTgt>
                                        </p:tgtEl>
                                      </p:cBhvr>
                                    </p:animEffect>
                                    <p:anim calcmode="lin" valueType="num">
                                      <p:cBhvr>
                                        <p:cTn id="8" dur="10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482">
                                            <p:txEl>
                                              <p:pRg st="1" end="1"/>
                                            </p:txEl>
                                          </p:spTgt>
                                        </p:tgtEl>
                                        <p:attrNameLst>
                                          <p:attrName>style.visibility</p:attrName>
                                        </p:attrNameLst>
                                      </p:cBhvr>
                                      <p:to>
                                        <p:strVal val="visible"/>
                                      </p:to>
                                    </p:set>
                                    <p:animEffect transition="in" filter="fade">
                                      <p:cBhvr>
                                        <p:cTn id="12" dur="1000"/>
                                        <p:tgtEl>
                                          <p:spTgt spid="20482">
                                            <p:txEl>
                                              <p:pRg st="1" end="1"/>
                                            </p:txEl>
                                          </p:spTgt>
                                        </p:tgtEl>
                                      </p:cBhvr>
                                    </p:animEffect>
                                    <p:anim calcmode="lin" valueType="num">
                                      <p:cBhvr>
                                        <p:cTn id="13" dur="1000" fill="hold"/>
                                        <p:tgtEl>
                                          <p:spTgt spid="2048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48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482">
                                            <p:txEl>
                                              <p:pRg st="3" end="3"/>
                                            </p:txEl>
                                          </p:spTgt>
                                        </p:tgtEl>
                                        <p:attrNameLst>
                                          <p:attrName>style.visibility</p:attrName>
                                        </p:attrNameLst>
                                      </p:cBhvr>
                                      <p:to>
                                        <p:strVal val="visible"/>
                                      </p:to>
                                    </p:set>
                                    <p:animEffect transition="in" filter="fade">
                                      <p:cBhvr>
                                        <p:cTn id="19" dur="1000"/>
                                        <p:tgtEl>
                                          <p:spTgt spid="20482">
                                            <p:txEl>
                                              <p:pRg st="3" end="3"/>
                                            </p:txEl>
                                          </p:spTgt>
                                        </p:tgtEl>
                                      </p:cBhvr>
                                    </p:animEffect>
                                    <p:anim calcmode="lin" valueType="num">
                                      <p:cBhvr>
                                        <p:cTn id="20" dur="1000" fill="hold"/>
                                        <p:tgtEl>
                                          <p:spTgt spid="2048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048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41BA8F96-1BDF-DAC0-5F8A-5AB0388A6088}"/>
              </a:ext>
            </a:extLst>
          </p:cNvPr>
          <p:cNvSpPr>
            <a:spLocks noChangeArrowheads="1"/>
          </p:cNvSpPr>
          <p:nvPr/>
        </p:nvSpPr>
        <p:spPr bwMode="auto">
          <a:xfrm>
            <a:off x="371475" y="1703388"/>
            <a:ext cx="8382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tx2">
                    <a:lumMod val="75000"/>
                  </a:schemeClr>
                </a:solidFill>
                <a:latin typeface="Verdana" panose="020B0604030504040204" pitchFamily="34" charset="0"/>
              </a:rPr>
              <a:t>Faith</a:t>
            </a:r>
            <a:endParaRPr lang="en-US" altLang="en-US" sz="2400" dirty="0">
              <a:solidFill>
                <a:schemeClr val="tx2">
                  <a:lumMod val="75000"/>
                </a:schemeClr>
              </a:solidFill>
              <a:latin typeface="Verdana" panose="020B0604030504040204" pitchFamily="34" charset="0"/>
            </a:endParaRPr>
          </a:p>
          <a:p>
            <a:pPr algn="ctr" eaLnBrk="1" hangingPunct="1"/>
            <a:r>
              <a:rPr lang="en-US" altLang="en-US" sz="4800" dirty="0">
                <a:solidFill>
                  <a:srgbClr val="FF0000"/>
                </a:solidFill>
                <a:latin typeface="Verdana" panose="020B0604030504040204" pitchFamily="34" charset="0"/>
              </a:rPr>
              <a:t>SPOILER ALERT!</a:t>
            </a:r>
          </a:p>
          <a:p>
            <a:pPr algn="ctr" eaLnBrk="1" hangingPunct="1"/>
            <a:endParaRPr lang="en-US" altLang="en-US" sz="4800" dirty="0">
              <a:latin typeface="Verdana" panose="020B0604030504040204" pitchFamily="34" charset="0"/>
            </a:endParaRPr>
          </a:p>
          <a:p>
            <a:pPr algn="ctr" eaLnBrk="1" hangingPunct="1"/>
            <a:r>
              <a:rPr lang="en-US" altLang="en-US" sz="4800" dirty="0">
                <a:latin typeface="Verdana" panose="020B0604030504040204" pitchFamily="34" charset="0"/>
              </a:rPr>
              <a:t>NO ONE WILL BE SAVED BY FAITH ALONE!</a:t>
            </a:r>
          </a:p>
        </p:txBody>
      </p:sp>
      <p:sp>
        <p:nvSpPr>
          <p:cNvPr id="25603" name="TextBox 4">
            <a:extLst>
              <a:ext uri="{FF2B5EF4-FFF2-40B4-BE49-F238E27FC236}">
                <a16:creationId xmlns:a16="http://schemas.microsoft.com/office/drawing/2014/main" id="{7533E5CD-A26C-5E9C-3332-1B33692E6D25}"/>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extLst>
      <p:ext uri="{BB962C8B-B14F-4D97-AF65-F5344CB8AC3E}">
        <p14:creationId xmlns:p14="http://schemas.microsoft.com/office/powerpoint/2010/main" val="118843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fade">
                                      <p:cBhvr>
                                        <p:cTn id="7" dur="1000"/>
                                        <p:tgtEl>
                                          <p:spTgt spid="25602">
                                            <p:txEl>
                                              <p:pRg st="0" end="0"/>
                                            </p:txEl>
                                          </p:spTgt>
                                        </p:tgtEl>
                                      </p:cBhvr>
                                    </p:animEffect>
                                    <p:anim calcmode="lin" valueType="num">
                                      <p:cBhvr>
                                        <p:cTn id="8" dur="1000" fill="hold"/>
                                        <p:tgtEl>
                                          <p:spTgt spid="2560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5602">
                                            <p:txEl>
                                              <p:pRg st="1" end="1"/>
                                            </p:txEl>
                                          </p:spTgt>
                                        </p:tgtEl>
                                        <p:attrNameLst>
                                          <p:attrName>style.visibility</p:attrName>
                                        </p:attrNameLst>
                                      </p:cBhvr>
                                      <p:to>
                                        <p:strVal val="visible"/>
                                      </p:to>
                                    </p:set>
                                    <p:animEffect transition="in" filter="fade">
                                      <p:cBhvr>
                                        <p:cTn id="12" dur="1000"/>
                                        <p:tgtEl>
                                          <p:spTgt spid="25602">
                                            <p:txEl>
                                              <p:pRg st="1" end="1"/>
                                            </p:txEl>
                                          </p:spTgt>
                                        </p:tgtEl>
                                      </p:cBhvr>
                                    </p:animEffect>
                                    <p:anim calcmode="lin" valueType="num">
                                      <p:cBhvr>
                                        <p:cTn id="13" dur="1000" fill="hold"/>
                                        <p:tgtEl>
                                          <p:spTgt spid="2560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56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5602">
                                            <p:txEl>
                                              <p:pRg st="3" end="3"/>
                                            </p:txEl>
                                          </p:spTgt>
                                        </p:tgtEl>
                                        <p:attrNameLst>
                                          <p:attrName>style.visibility</p:attrName>
                                        </p:attrNameLst>
                                      </p:cBhvr>
                                      <p:to>
                                        <p:strVal val="visible"/>
                                      </p:to>
                                    </p:set>
                                    <p:animEffect transition="in" filter="fade">
                                      <p:cBhvr>
                                        <p:cTn id="19" dur="1000"/>
                                        <p:tgtEl>
                                          <p:spTgt spid="25602">
                                            <p:txEl>
                                              <p:pRg st="3" end="3"/>
                                            </p:txEl>
                                          </p:spTgt>
                                        </p:tgtEl>
                                      </p:cBhvr>
                                    </p:animEffect>
                                    <p:anim calcmode="lin" valueType="num">
                                      <p:cBhvr>
                                        <p:cTn id="20" dur="1000" fill="hold"/>
                                        <p:tgtEl>
                                          <p:spTgt spid="2560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560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73A1A044-F55A-8C4F-9ACD-B90263E20AAD}"/>
              </a:ext>
            </a:extLst>
          </p:cNvPr>
          <p:cNvSpPr>
            <a:spLocks noChangeArrowheads="1"/>
          </p:cNvSpPr>
          <p:nvPr/>
        </p:nvSpPr>
        <p:spPr bwMode="auto">
          <a:xfrm>
            <a:off x="371475" y="1703388"/>
            <a:ext cx="8382000" cy="477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100" b="1" dirty="0">
                <a:latin typeface="Verdana" panose="020B0604030504040204" pitchFamily="34" charset="0"/>
              </a:rPr>
              <a:t>… </a:t>
            </a:r>
            <a:r>
              <a:rPr lang="en-US" altLang="en-US" sz="2100" b="1" dirty="0">
                <a:solidFill>
                  <a:schemeClr val="tx2">
                    <a:lumMod val="75000"/>
                  </a:schemeClr>
                </a:solidFill>
                <a:latin typeface="Verdana" panose="020B0604030504040204" pitchFamily="34" charset="0"/>
              </a:rPr>
              <a:t>Faith</a:t>
            </a:r>
            <a:endParaRPr lang="en-US" altLang="en-US" sz="2100" dirty="0">
              <a:solidFill>
                <a:schemeClr val="tx2">
                  <a:lumMod val="75000"/>
                </a:schemeClr>
              </a:solidFill>
              <a:latin typeface="Verdana" panose="020B0604030504040204" pitchFamily="34" charset="0"/>
            </a:endParaRPr>
          </a:p>
          <a:p>
            <a:pPr algn="ctr" eaLnBrk="1" hangingPunct="1"/>
            <a:r>
              <a:rPr lang="en-US" altLang="en-US" sz="2400" i="1" dirty="0">
                <a:latin typeface="Verdana" panose="020B0604030504040204" pitchFamily="34" charset="0"/>
              </a:rPr>
              <a:t>“What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their body, what use is that? Even so </a:t>
            </a:r>
            <a:r>
              <a:rPr lang="en-US" altLang="en-US" sz="2400" b="1" i="1" dirty="0">
                <a:latin typeface="Verdana" panose="020B0604030504040204" pitchFamily="34" charset="0"/>
              </a:rPr>
              <a:t>faith, if it has no works, is dead</a:t>
            </a:r>
            <a:r>
              <a:rPr lang="en-US" altLang="en-US" sz="2400" i="1" dirty="0">
                <a:latin typeface="Verdana" panose="020B0604030504040204" pitchFamily="34" charset="0"/>
              </a:rPr>
              <a:t>, being by itself. But someone may well say, ‘You have faith and I have works; show me your faith without the works, and I will show you my faith by my works.’” </a:t>
            </a:r>
            <a:r>
              <a:rPr lang="en-US" altLang="en-US" sz="2400" b="1" dirty="0">
                <a:solidFill>
                  <a:srgbClr val="FF0000"/>
                </a:solidFill>
                <a:latin typeface="Verdana" panose="020B0604030504040204" pitchFamily="34" charset="0"/>
              </a:rPr>
              <a:t>(James 2:14-18)</a:t>
            </a:r>
          </a:p>
          <a:p>
            <a:pPr algn="ctr" eaLnBrk="1" hangingPunct="1"/>
            <a:endParaRPr lang="en-US" altLang="en-US" sz="2100" i="1" dirty="0">
              <a:latin typeface="Verdana" panose="020B0604030504040204" pitchFamily="34" charset="0"/>
            </a:endParaRPr>
          </a:p>
        </p:txBody>
      </p:sp>
      <p:sp>
        <p:nvSpPr>
          <p:cNvPr id="22531" name="TextBox 4">
            <a:extLst>
              <a:ext uri="{FF2B5EF4-FFF2-40B4-BE49-F238E27FC236}">
                <a16:creationId xmlns:a16="http://schemas.microsoft.com/office/drawing/2014/main" id="{CB7122D5-E555-2B2A-4B10-B69CBC29828E}"/>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fade">
                                      <p:cBhvr>
                                        <p:cTn id="7" dur="1000"/>
                                        <p:tgtEl>
                                          <p:spTgt spid="22530">
                                            <p:txEl>
                                              <p:pRg st="0" end="0"/>
                                            </p:txEl>
                                          </p:spTgt>
                                        </p:tgtEl>
                                      </p:cBhvr>
                                    </p:animEffect>
                                    <p:anim calcmode="lin" valueType="num">
                                      <p:cBhvr>
                                        <p:cTn id="8" dur="10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530">
                                            <p:txEl>
                                              <p:pRg st="1" end="1"/>
                                            </p:txEl>
                                          </p:spTgt>
                                        </p:tgtEl>
                                        <p:attrNameLst>
                                          <p:attrName>style.visibility</p:attrName>
                                        </p:attrNameLst>
                                      </p:cBhvr>
                                      <p:to>
                                        <p:strVal val="visible"/>
                                      </p:to>
                                    </p:set>
                                    <p:animEffect transition="in" filter="fade">
                                      <p:cBhvr>
                                        <p:cTn id="12" dur="1000"/>
                                        <p:tgtEl>
                                          <p:spTgt spid="22530">
                                            <p:txEl>
                                              <p:pRg st="1" end="1"/>
                                            </p:txEl>
                                          </p:spTgt>
                                        </p:tgtEl>
                                      </p:cBhvr>
                                    </p:animEffect>
                                    <p:anim calcmode="lin" valueType="num">
                                      <p:cBhvr>
                                        <p:cTn id="13" dur="10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253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D636F176-AF3B-D252-31AC-6A237F480410}"/>
              </a:ext>
            </a:extLst>
          </p:cNvPr>
          <p:cNvSpPr>
            <a:spLocks noChangeArrowheads="1"/>
          </p:cNvSpPr>
          <p:nvPr/>
        </p:nvSpPr>
        <p:spPr bwMode="auto">
          <a:xfrm>
            <a:off x="371475" y="1703388"/>
            <a:ext cx="8382000"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300" b="1" dirty="0">
                <a:latin typeface="Verdana" panose="020B0604030504040204" pitchFamily="34" charset="0"/>
              </a:rPr>
              <a:t>… </a:t>
            </a:r>
            <a:r>
              <a:rPr lang="en-US" altLang="en-US" sz="2300" b="1" dirty="0">
                <a:solidFill>
                  <a:schemeClr val="tx2">
                    <a:lumMod val="75000"/>
                  </a:schemeClr>
                </a:solidFill>
                <a:latin typeface="Verdana" panose="020B0604030504040204" pitchFamily="34" charset="0"/>
              </a:rPr>
              <a:t>Faith</a:t>
            </a:r>
            <a:endParaRPr lang="en-US" altLang="en-US" sz="2300" dirty="0">
              <a:solidFill>
                <a:schemeClr val="tx2">
                  <a:lumMod val="75000"/>
                </a:schemeClr>
              </a:solidFill>
              <a:latin typeface="Verdana" panose="020B0604030504040204" pitchFamily="34" charset="0"/>
            </a:endParaRPr>
          </a:p>
          <a:p>
            <a:pPr algn="ctr" eaLnBrk="1" hangingPunct="1"/>
            <a:r>
              <a:rPr lang="en-US" altLang="en-US" sz="2300" i="1" dirty="0">
                <a:latin typeface="Verdana" panose="020B0604030504040204" pitchFamily="34" charset="0"/>
              </a:rPr>
              <a:t>“Was not Abraham our father justified by works when he offered up Isaac his son on the altar? You see that faith was working with his works, and as a result of the works, faith was perfected; and the Scripture was fulfilled which says, ‘And Abraham believed God, and it was reckoned to him as righteousness,’ and he was called the friend of God. You see that a man is justified by works and </a:t>
            </a:r>
            <a:r>
              <a:rPr lang="en-US" altLang="en-US" sz="2300" b="1" i="1" u="sng" dirty="0">
                <a:latin typeface="Verdana" panose="020B0604030504040204" pitchFamily="34" charset="0"/>
              </a:rPr>
              <a:t>not</a:t>
            </a:r>
            <a:r>
              <a:rPr lang="en-US" altLang="en-US" sz="2300" b="1" i="1" dirty="0">
                <a:latin typeface="Verdana" panose="020B0604030504040204" pitchFamily="34" charset="0"/>
              </a:rPr>
              <a:t> </a:t>
            </a:r>
            <a:r>
              <a:rPr lang="en-US" altLang="en-US" sz="2300" b="1" i="1" u="sng" dirty="0">
                <a:latin typeface="Verdana" panose="020B0604030504040204" pitchFamily="34" charset="0"/>
              </a:rPr>
              <a:t>by</a:t>
            </a:r>
            <a:r>
              <a:rPr lang="en-US" altLang="en-US" sz="2300" b="1" i="1" dirty="0">
                <a:latin typeface="Verdana" panose="020B0604030504040204" pitchFamily="34" charset="0"/>
              </a:rPr>
              <a:t> </a:t>
            </a:r>
            <a:r>
              <a:rPr lang="en-US" altLang="en-US" sz="2300" b="1" i="1" u="sng" dirty="0">
                <a:latin typeface="Verdana" panose="020B0604030504040204" pitchFamily="34" charset="0"/>
              </a:rPr>
              <a:t>faith</a:t>
            </a:r>
            <a:r>
              <a:rPr lang="en-US" altLang="en-US" sz="2300" b="1" i="1" dirty="0">
                <a:latin typeface="Verdana" panose="020B0604030504040204" pitchFamily="34" charset="0"/>
              </a:rPr>
              <a:t> </a:t>
            </a:r>
            <a:r>
              <a:rPr lang="en-US" altLang="en-US" sz="2300" b="1" i="1" u="sng" dirty="0">
                <a:latin typeface="Verdana" panose="020B0604030504040204" pitchFamily="34" charset="0"/>
              </a:rPr>
              <a:t>alone</a:t>
            </a:r>
            <a:r>
              <a:rPr lang="en-US" altLang="en-US" sz="2300" i="1" dirty="0">
                <a:latin typeface="Verdana" panose="020B0604030504040204" pitchFamily="34" charset="0"/>
              </a:rPr>
              <a:t>. In the same way, was not Rahab the harlot also justified by works when she received the messengers and sent them out by another way? For just as the body without the spirit is dead, so also </a:t>
            </a:r>
            <a:r>
              <a:rPr lang="en-US" altLang="en-US" sz="2300" b="1" i="1" u="sng" dirty="0">
                <a:latin typeface="Verdana" panose="020B0604030504040204" pitchFamily="34" charset="0"/>
              </a:rPr>
              <a:t>faith</a:t>
            </a:r>
            <a:r>
              <a:rPr lang="en-US" altLang="en-US" sz="2300" b="1" i="1" dirty="0">
                <a:latin typeface="Verdana" panose="020B0604030504040204" pitchFamily="34" charset="0"/>
              </a:rPr>
              <a:t> </a:t>
            </a:r>
            <a:r>
              <a:rPr lang="en-US" altLang="en-US" sz="2300" b="1" i="1" u="sng" dirty="0">
                <a:latin typeface="Verdana" panose="020B0604030504040204" pitchFamily="34" charset="0"/>
              </a:rPr>
              <a:t>without</a:t>
            </a:r>
            <a:r>
              <a:rPr lang="en-US" altLang="en-US" sz="2300" b="1" i="1" dirty="0">
                <a:latin typeface="Verdana" panose="020B0604030504040204" pitchFamily="34" charset="0"/>
              </a:rPr>
              <a:t> </a:t>
            </a:r>
            <a:r>
              <a:rPr lang="en-US" altLang="en-US" sz="2300" b="1" i="1" u="sng" dirty="0">
                <a:latin typeface="Verdana" panose="020B0604030504040204" pitchFamily="34" charset="0"/>
              </a:rPr>
              <a:t>works</a:t>
            </a:r>
            <a:r>
              <a:rPr lang="en-US" altLang="en-US" sz="2300" b="1" i="1" dirty="0">
                <a:latin typeface="Verdana" panose="020B0604030504040204" pitchFamily="34" charset="0"/>
              </a:rPr>
              <a:t> </a:t>
            </a:r>
            <a:r>
              <a:rPr lang="en-US" altLang="en-US" sz="2300" b="1" i="1" u="sng" dirty="0">
                <a:latin typeface="Verdana" panose="020B0604030504040204" pitchFamily="34" charset="0"/>
              </a:rPr>
              <a:t>is</a:t>
            </a:r>
            <a:r>
              <a:rPr lang="en-US" altLang="en-US" sz="2300" b="1" i="1" dirty="0">
                <a:latin typeface="Verdana" panose="020B0604030504040204" pitchFamily="34" charset="0"/>
              </a:rPr>
              <a:t> </a:t>
            </a:r>
            <a:r>
              <a:rPr lang="en-US" altLang="en-US" sz="2300" b="1" i="1" u="sng" dirty="0">
                <a:latin typeface="Verdana" panose="020B0604030504040204" pitchFamily="34" charset="0"/>
              </a:rPr>
              <a:t>dead</a:t>
            </a:r>
            <a:r>
              <a:rPr lang="en-US" altLang="en-US" sz="2300" i="1" dirty="0">
                <a:latin typeface="Verdana" panose="020B0604030504040204" pitchFamily="34" charset="0"/>
              </a:rPr>
              <a:t>.”</a:t>
            </a:r>
            <a:br>
              <a:rPr lang="en-US" altLang="en-US" sz="2300" i="1" dirty="0">
                <a:latin typeface="Verdana" panose="020B0604030504040204" pitchFamily="34" charset="0"/>
              </a:rPr>
            </a:br>
            <a:r>
              <a:rPr lang="en-US" altLang="en-US" sz="2300" b="1" dirty="0">
                <a:solidFill>
                  <a:srgbClr val="FF0000"/>
                </a:solidFill>
                <a:latin typeface="Verdana" panose="020B0604030504040204" pitchFamily="34" charset="0"/>
              </a:rPr>
              <a:t>(James 2:21-26)</a:t>
            </a:r>
          </a:p>
        </p:txBody>
      </p:sp>
      <p:sp>
        <p:nvSpPr>
          <p:cNvPr id="23555" name="TextBox 4">
            <a:extLst>
              <a:ext uri="{FF2B5EF4-FFF2-40B4-BE49-F238E27FC236}">
                <a16:creationId xmlns:a16="http://schemas.microsoft.com/office/drawing/2014/main" id="{EF3AFBF7-69F9-D810-8DD3-981DEF8261D6}"/>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fade">
                                      <p:cBhvr>
                                        <p:cTn id="7" dur="1000"/>
                                        <p:tgtEl>
                                          <p:spTgt spid="23554">
                                            <p:txEl>
                                              <p:pRg st="0" end="0"/>
                                            </p:txEl>
                                          </p:spTgt>
                                        </p:tgtEl>
                                      </p:cBhvr>
                                    </p:animEffect>
                                    <p:anim calcmode="lin" valueType="num">
                                      <p:cBhvr>
                                        <p:cTn id="8" dur="1000" fill="hold"/>
                                        <p:tgtEl>
                                          <p:spTgt spid="2355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3554">
                                            <p:txEl>
                                              <p:pRg st="1" end="1"/>
                                            </p:txEl>
                                          </p:spTgt>
                                        </p:tgtEl>
                                        <p:attrNameLst>
                                          <p:attrName>style.visibility</p:attrName>
                                        </p:attrNameLst>
                                      </p:cBhvr>
                                      <p:to>
                                        <p:strVal val="visible"/>
                                      </p:to>
                                    </p:set>
                                    <p:animEffect transition="in" filter="fade">
                                      <p:cBhvr>
                                        <p:cTn id="12" dur="1000"/>
                                        <p:tgtEl>
                                          <p:spTgt spid="23554">
                                            <p:txEl>
                                              <p:pRg st="1" end="1"/>
                                            </p:txEl>
                                          </p:spTgt>
                                        </p:tgtEl>
                                      </p:cBhvr>
                                    </p:animEffect>
                                    <p:anim calcmode="lin" valueType="num">
                                      <p:cBhvr>
                                        <p:cTn id="13" dur="1000" fill="hold"/>
                                        <p:tgtEl>
                                          <p:spTgt spid="2355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355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41BA8F96-1BDF-DAC0-5F8A-5AB0388A6088}"/>
              </a:ext>
            </a:extLst>
          </p:cNvPr>
          <p:cNvSpPr>
            <a:spLocks noChangeArrowheads="1"/>
          </p:cNvSpPr>
          <p:nvPr/>
        </p:nvSpPr>
        <p:spPr bwMode="auto">
          <a:xfrm>
            <a:off x="371475" y="1703388"/>
            <a:ext cx="8382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tx2">
                    <a:lumMod val="75000"/>
                  </a:schemeClr>
                </a:solidFill>
                <a:latin typeface="Verdana" panose="020B0604030504040204" pitchFamily="34" charset="0"/>
              </a:rPr>
              <a:t>Faith</a:t>
            </a:r>
            <a:endParaRPr lang="en-US" altLang="en-US" sz="2400" dirty="0">
              <a:solidFill>
                <a:schemeClr val="tx2">
                  <a:lumMod val="75000"/>
                </a:schemeClr>
              </a:solidFill>
              <a:latin typeface="Verdana" panose="020B0604030504040204" pitchFamily="34" charset="0"/>
            </a:endParaRPr>
          </a:p>
          <a:p>
            <a:pPr algn="ctr" eaLnBrk="1" hangingPunct="1"/>
            <a:r>
              <a:rPr lang="en-US" altLang="en-US" sz="2400" i="1" dirty="0">
                <a:latin typeface="Verdana" panose="020B0604030504040204" pitchFamily="34" charset="0"/>
              </a:rPr>
              <a:t>“Little children, make sure no one deceives you; the one who practices righteousness is righteous, just as He is righteous; the one who practices sin is of the devil; for the devil has sinned from the beginning. The Son of God appeared for this purpose, to destroy the works of the devil.” </a:t>
            </a:r>
            <a:r>
              <a:rPr lang="en-US" altLang="en-US" sz="2400" b="1" dirty="0">
                <a:solidFill>
                  <a:srgbClr val="FF0000"/>
                </a:solidFill>
                <a:latin typeface="Verdana" panose="020B0604030504040204" pitchFamily="34" charset="0"/>
              </a:rPr>
              <a:t>(1 John 3:7-8)</a:t>
            </a:r>
          </a:p>
          <a:p>
            <a:pP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“I have been crucified with Christ; and it is no longer I who live, but Christ lives in me; and the life which I now live in the flesh </a:t>
            </a:r>
            <a:r>
              <a:rPr lang="en-US" altLang="en-US" sz="2400" b="1" i="1" dirty="0">
                <a:latin typeface="Verdana" panose="020B0604030504040204" pitchFamily="34" charset="0"/>
              </a:rPr>
              <a:t>I live by faith in the Son of God</a:t>
            </a:r>
            <a:r>
              <a:rPr lang="en-US" altLang="en-US" sz="2400" i="1" dirty="0">
                <a:latin typeface="Verdana" panose="020B0604030504040204" pitchFamily="34" charset="0"/>
              </a:rPr>
              <a:t>, who loved me and gave Himself up for me.”</a:t>
            </a:r>
            <a:br>
              <a:rPr lang="en-US" altLang="en-US" sz="2400" dirty="0">
                <a:latin typeface="Verdana" panose="020B0604030504040204" pitchFamily="34" charset="0"/>
              </a:rPr>
            </a:br>
            <a:r>
              <a:rPr lang="en-US" altLang="en-US" sz="2400" b="1" dirty="0">
                <a:solidFill>
                  <a:srgbClr val="FF0000"/>
                </a:solidFill>
                <a:latin typeface="Verdana" panose="020B0604030504040204" pitchFamily="34" charset="0"/>
              </a:rPr>
              <a:t>(Galatians 2:20)</a:t>
            </a:r>
          </a:p>
        </p:txBody>
      </p:sp>
      <p:sp>
        <p:nvSpPr>
          <p:cNvPr id="25603" name="TextBox 4">
            <a:extLst>
              <a:ext uri="{FF2B5EF4-FFF2-40B4-BE49-F238E27FC236}">
                <a16:creationId xmlns:a16="http://schemas.microsoft.com/office/drawing/2014/main" id="{7533E5CD-A26C-5E9C-3332-1B33692E6D25}"/>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fade">
                                      <p:cBhvr>
                                        <p:cTn id="7" dur="1000"/>
                                        <p:tgtEl>
                                          <p:spTgt spid="25602">
                                            <p:txEl>
                                              <p:pRg st="0" end="0"/>
                                            </p:txEl>
                                          </p:spTgt>
                                        </p:tgtEl>
                                      </p:cBhvr>
                                    </p:animEffect>
                                    <p:anim calcmode="lin" valueType="num">
                                      <p:cBhvr>
                                        <p:cTn id="8" dur="1000" fill="hold"/>
                                        <p:tgtEl>
                                          <p:spTgt spid="2560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5602">
                                            <p:txEl>
                                              <p:pRg st="1" end="1"/>
                                            </p:txEl>
                                          </p:spTgt>
                                        </p:tgtEl>
                                        <p:attrNameLst>
                                          <p:attrName>style.visibility</p:attrName>
                                        </p:attrNameLst>
                                      </p:cBhvr>
                                      <p:to>
                                        <p:strVal val="visible"/>
                                      </p:to>
                                    </p:set>
                                    <p:animEffect transition="in" filter="fade">
                                      <p:cBhvr>
                                        <p:cTn id="12" dur="1000"/>
                                        <p:tgtEl>
                                          <p:spTgt spid="25602">
                                            <p:txEl>
                                              <p:pRg st="1" end="1"/>
                                            </p:txEl>
                                          </p:spTgt>
                                        </p:tgtEl>
                                      </p:cBhvr>
                                    </p:animEffect>
                                    <p:anim calcmode="lin" valueType="num">
                                      <p:cBhvr>
                                        <p:cTn id="13" dur="1000" fill="hold"/>
                                        <p:tgtEl>
                                          <p:spTgt spid="2560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56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5602">
                                            <p:txEl>
                                              <p:pRg st="3" end="3"/>
                                            </p:txEl>
                                          </p:spTgt>
                                        </p:tgtEl>
                                        <p:attrNameLst>
                                          <p:attrName>style.visibility</p:attrName>
                                        </p:attrNameLst>
                                      </p:cBhvr>
                                      <p:to>
                                        <p:strVal val="visible"/>
                                      </p:to>
                                    </p:set>
                                    <p:animEffect transition="in" filter="fade">
                                      <p:cBhvr>
                                        <p:cTn id="19" dur="1000"/>
                                        <p:tgtEl>
                                          <p:spTgt spid="25602">
                                            <p:txEl>
                                              <p:pRg st="3" end="3"/>
                                            </p:txEl>
                                          </p:spTgt>
                                        </p:tgtEl>
                                      </p:cBhvr>
                                    </p:animEffect>
                                    <p:anim calcmode="lin" valueType="num">
                                      <p:cBhvr>
                                        <p:cTn id="20" dur="1000" fill="hold"/>
                                        <p:tgtEl>
                                          <p:spTgt spid="2560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560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F7E46D8-88D5-2BA1-B811-7B172DDB7CF3}"/>
              </a:ext>
            </a:extLst>
          </p:cNvPr>
          <p:cNvSpPr>
            <a:spLocks noChangeArrowheads="1"/>
          </p:cNvSpPr>
          <p:nvPr/>
        </p:nvSpPr>
        <p:spPr bwMode="auto">
          <a:xfrm>
            <a:off x="371475" y="1703388"/>
            <a:ext cx="8382000" cy="521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accent2">
                    <a:lumMod val="75000"/>
                  </a:schemeClr>
                </a:solidFill>
                <a:latin typeface="Verdana" panose="020B0604030504040204" pitchFamily="34" charset="0"/>
              </a:rPr>
              <a:t>Obedience</a:t>
            </a:r>
            <a:endParaRPr lang="en-US" altLang="en-US" sz="2400" dirty="0">
              <a:solidFill>
                <a:schemeClr val="accent2">
                  <a:lumMod val="75000"/>
                </a:schemeClr>
              </a:solidFill>
              <a:latin typeface="Verdana" panose="020B0604030504040204" pitchFamily="34" charset="0"/>
            </a:endParaRPr>
          </a:p>
          <a:p>
            <a:pPr algn="ctr" eaLnBrk="1" hangingPunct="1"/>
            <a:r>
              <a:rPr lang="en-US" altLang="en-US" sz="2400" i="1" dirty="0">
                <a:latin typeface="Verdana" panose="020B0604030504040204" pitchFamily="34" charset="0"/>
              </a:rPr>
              <a:t>“And having been made perfect, He became </a:t>
            </a:r>
            <a:r>
              <a:rPr lang="en-US" altLang="en-US" sz="2400" b="1" i="1" dirty="0">
                <a:latin typeface="Verdana" panose="020B0604030504040204" pitchFamily="34" charset="0"/>
              </a:rPr>
              <a:t>to all those who obey Him the source of eternal salvation</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(Hebrews 5:9)</a:t>
            </a:r>
          </a:p>
          <a:p>
            <a:pPr algn="ct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“So then, my beloved, </a:t>
            </a:r>
            <a:r>
              <a:rPr lang="en-US" altLang="en-US" sz="2400" b="1" i="1" dirty="0">
                <a:latin typeface="Verdana" panose="020B0604030504040204" pitchFamily="34" charset="0"/>
              </a:rPr>
              <a:t>just as you have always obeyed</a:t>
            </a:r>
            <a:r>
              <a:rPr lang="en-US" altLang="en-US" sz="2400" i="1" dirty="0">
                <a:latin typeface="Verdana" panose="020B0604030504040204" pitchFamily="34" charset="0"/>
              </a:rPr>
              <a:t>, not as in my presence only, but now much more in my absence, </a:t>
            </a:r>
            <a:r>
              <a:rPr lang="en-US" altLang="en-US" sz="2400" b="1" i="1" dirty="0">
                <a:latin typeface="Verdana" panose="020B0604030504040204" pitchFamily="34" charset="0"/>
              </a:rPr>
              <a:t>work out your salvation </a:t>
            </a:r>
            <a:r>
              <a:rPr lang="en-US" altLang="en-US" sz="2400" i="1" dirty="0">
                <a:latin typeface="Verdana" panose="020B0604030504040204" pitchFamily="34" charset="0"/>
              </a:rPr>
              <a:t>with fear and trembling …” </a:t>
            </a:r>
            <a:r>
              <a:rPr lang="en-US" altLang="en-US" sz="2400" b="1" dirty="0">
                <a:solidFill>
                  <a:srgbClr val="FF0000"/>
                </a:solidFill>
                <a:latin typeface="Verdana" panose="020B0604030504040204" pitchFamily="34" charset="0"/>
              </a:rPr>
              <a:t>(Philippians 2:12)</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“Why do you call Me, ‘Lord, Lord,’ and do not </a:t>
            </a:r>
            <a:r>
              <a:rPr lang="en-US" altLang="en-US" sz="2400" b="1" i="1" dirty="0">
                <a:latin typeface="Verdana" panose="020B0604030504040204" pitchFamily="34" charset="0"/>
              </a:rPr>
              <a:t>do what I say</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(Luke 6:46)</a:t>
            </a:r>
          </a:p>
          <a:p>
            <a:pPr algn="ctr" eaLnBrk="1" hangingPunct="1"/>
            <a:endParaRPr lang="en-US" altLang="en-US" sz="2400" dirty="0">
              <a:latin typeface="Verdana" panose="020B0604030504040204" pitchFamily="34" charset="0"/>
            </a:endParaRPr>
          </a:p>
          <a:p>
            <a:pPr algn="ctr" eaLnBrk="1" hangingPunct="1"/>
            <a:endParaRPr lang="en-US" altLang="en-US" sz="2100" dirty="0">
              <a:latin typeface="Verdana" panose="020B0604030504040204" pitchFamily="34" charset="0"/>
            </a:endParaRPr>
          </a:p>
        </p:txBody>
      </p:sp>
      <p:sp>
        <p:nvSpPr>
          <p:cNvPr id="13315" name="TextBox 4">
            <a:extLst>
              <a:ext uri="{FF2B5EF4-FFF2-40B4-BE49-F238E27FC236}">
                <a16:creationId xmlns:a16="http://schemas.microsoft.com/office/drawing/2014/main" id="{51E92D33-B65D-FE5D-AC93-5308B0A071F9}"/>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extLst>
      <p:ext uri="{BB962C8B-B14F-4D97-AF65-F5344CB8AC3E}">
        <p14:creationId xmlns:p14="http://schemas.microsoft.com/office/powerpoint/2010/main" val="345066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1000"/>
                                        <p:tgtEl>
                                          <p:spTgt spid="13314">
                                            <p:txEl>
                                              <p:pRg st="0" end="0"/>
                                            </p:txEl>
                                          </p:spTgt>
                                        </p:tgtEl>
                                      </p:cBhvr>
                                    </p:animEffect>
                                    <p:anim calcmode="lin" valueType="num">
                                      <p:cBhvr>
                                        <p:cTn id="8"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4">
                                            <p:txEl>
                                              <p:pRg st="1" end="1"/>
                                            </p:txEl>
                                          </p:spTgt>
                                        </p:tgtEl>
                                        <p:attrNameLst>
                                          <p:attrName>style.visibility</p:attrName>
                                        </p:attrNameLst>
                                      </p:cBhvr>
                                      <p:to>
                                        <p:strVal val="visible"/>
                                      </p:to>
                                    </p:set>
                                    <p:animEffect transition="in" filter="fade">
                                      <p:cBhvr>
                                        <p:cTn id="14" dur="1000"/>
                                        <p:tgtEl>
                                          <p:spTgt spid="13314">
                                            <p:txEl>
                                              <p:pRg st="1" end="1"/>
                                            </p:txEl>
                                          </p:spTgt>
                                        </p:tgtEl>
                                      </p:cBhvr>
                                    </p:animEffect>
                                    <p:anim calcmode="lin" valueType="num">
                                      <p:cBhvr>
                                        <p:cTn id="15" dur="10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4">
                                            <p:txEl>
                                              <p:pRg st="3" end="3"/>
                                            </p:txEl>
                                          </p:spTgt>
                                        </p:tgtEl>
                                        <p:attrNameLst>
                                          <p:attrName>style.visibility</p:attrName>
                                        </p:attrNameLst>
                                      </p:cBhvr>
                                      <p:to>
                                        <p:strVal val="visible"/>
                                      </p:to>
                                    </p:set>
                                    <p:animEffect transition="in" filter="fade">
                                      <p:cBhvr>
                                        <p:cTn id="21" dur="1000"/>
                                        <p:tgtEl>
                                          <p:spTgt spid="13314">
                                            <p:txEl>
                                              <p:pRg st="3" end="3"/>
                                            </p:txEl>
                                          </p:spTgt>
                                        </p:tgtEl>
                                      </p:cBhvr>
                                    </p:animEffect>
                                    <p:anim calcmode="lin" valueType="num">
                                      <p:cBhvr>
                                        <p:cTn id="22" dur="10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33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314">
                                            <p:txEl>
                                              <p:pRg st="5" end="5"/>
                                            </p:txEl>
                                          </p:spTgt>
                                        </p:tgtEl>
                                        <p:attrNameLst>
                                          <p:attrName>style.visibility</p:attrName>
                                        </p:attrNameLst>
                                      </p:cBhvr>
                                      <p:to>
                                        <p:strVal val="visible"/>
                                      </p:to>
                                    </p:set>
                                    <p:animEffect transition="in" filter="fade">
                                      <p:cBhvr>
                                        <p:cTn id="28" dur="1000"/>
                                        <p:tgtEl>
                                          <p:spTgt spid="13314">
                                            <p:txEl>
                                              <p:pRg st="5" end="5"/>
                                            </p:txEl>
                                          </p:spTgt>
                                        </p:tgtEl>
                                      </p:cBhvr>
                                    </p:animEffect>
                                    <p:anim calcmode="lin" valueType="num">
                                      <p:cBhvr>
                                        <p:cTn id="29" dur="1000" fill="hold"/>
                                        <p:tgtEl>
                                          <p:spTgt spid="13314">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331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A42CE616-6CCB-3D02-7B71-C6F913E2C83D}"/>
              </a:ext>
            </a:extLst>
          </p:cNvPr>
          <p:cNvSpPr>
            <a:spLocks noChangeArrowheads="1"/>
          </p:cNvSpPr>
          <p:nvPr/>
        </p:nvSpPr>
        <p:spPr bwMode="auto">
          <a:xfrm>
            <a:off x="152400" y="1561352"/>
            <a:ext cx="88392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00B0F0"/>
                </a:solidFill>
                <a:latin typeface="Verdana" panose="020B0604030504040204" pitchFamily="34" charset="0"/>
              </a:rPr>
              <a:t>Jesus</a:t>
            </a:r>
            <a:endParaRPr lang="en-US" altLang="en-US" sz="2400" dirty="0">
              <a:solidFill>
                <a:srgbClr val="00B0F0"/>
              </a:solidFill>
              <a:latin typeface="Verdana" panose="020B0604030504040204" pitchFamily="34" charset="0"/>
            </a:endParaRPr>
          </a:p>
          <a:p>
            <a:pPr algn="ctr" eaLnBrk="1" hangingPunct="1"/>
            <a:r>
              <a:rPr lang="en-US" altLang="en-US" sz="2400" i="1" dirty="0">
                <a:latin typeface="Verdana" panose="020B0604030504040204" pitchFamily="34" charset="0"/>
              </a:rPr>
              <a:t>“She will bear a Son; and you shall call His name Jesus, for </a:t>
            </a:r>
            <a:r>
              <a:rPr lang="en-US" altLang="en-US" sz="2400" b="1" i="1" dirty="0">
                <a:latin typeface="Verdana" panose="020B0604030504040204" pitchFamily="34" charset="0"/>
              </a:rPr>
              <a:t>He will save </a:t>
            </a:r>
            <a:r>
              <a:rPr lang="en-US" altLang="en-US" sz="2400" i="1" dirty="0">
                <a:latin typeface="Verdana" panose="020B0604030504040204" pitchFamily="34" charset="0"/>
              </a:rPr>
              <a:t>His people from their sins.” </a:t>
            </a:r>
            <a:r>
              <a:rPr lang="en-US" altLang="en-US" sz="2400" b="1" dirty="0">
                <a:solidFill>
                  <a:srgbClr val="FF0000"/>
                </a:solidFill>
                <a:latin typeface="Verdana" panose="020B0604030504040204" pitchFamily="34" charset="0"/>
              </a:rPr>
              <a:t>(Matthew 1:21)</a:t>
            </a:r>
          </a:p>
          <a:p>
            <a:pPr eaLnBrk="1" hangingPunct="1"/>
            <a:endParaRPr lang="en-US" altLang="en-US" sz="2400" dirty="0">
              <a:latin typeface="Verdana" panose="020B0604030504040204" pitchFamily="34" charset="0"/>
            </a:endParaRPr>
          </a:p>
          <a:p>
            <a:pPr eaLnBrk="1" hangingPunct="1"/>
            <a:r>
              <a:rPr lang="en-US" altLang="en-US" sz="2400" b="1" dirty="0">
                <a:latin typeface="Verdana" panose="020B0604030504040204" pitchFamily="34" charset="0"/>
              </a:rPr>
              <a:t>… </a:t>
            </a:r>
            <a:r>
              <a:rPr lang="en-US" altLang="en-US" sz="2400" b="1" dirty="0">
                <a:solidFill>
                  <a:srgbClr val="00B050"/>
                </a:solidFill>
                <a:latin typeface="Verdana" panose="020B0604030504040204" pitchFamily="34" charset="0"/>
              </a:rPr>
              <a:t>The Name Of Jesus Christ</a:t>
            </a:r>
            <a:endParaRPr lang="en-US" altLang="en-US" sz="2400" dirty="0">
              <a:solidFill>
                <a:srgbClr val="00B050"/>
              </a:solidFill>
              <a:latin typeface="Verdana" panose="020B0604030504040204" pitchFamily="34" charset="0"/>
            </a:endParaRPr>
          </a:p>
          <a:p>
            <a:pPr algn="ctr" eaLnBrk="1" hangingPunct="1"/>
            <a:r>
              <a:rPr lang="en-US" altLang="en-US" sz="2400" i="1" dirty="0">
                <a:latin typeface="Verdana" panose="020B0604030504040204" pitchFamily="34" charset="0"/>
              </a:rPr>
              <a:t>“And there is salvation in no one else; for there is no other name under heaven that has been given among men </a:t>
            </a:r>
            <a:r>
              <a:rPr lang="en-US" altLang="en-US" sz="2400" b="1" i="1" dirty="0">
                <a:latin typeface="Verdana" panose="020B0604030504040204" pitchFamily="34" charset="0"/>
              </a:rPr>
              <a:t>by which we must be saved</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(Acts 4:12)</a:t>
            </a:r>
          </a:p>
          <a:p>
            <a:pPr eaLnBrk="1" hangingPunct="1"/>
            <a:endParaRPr lang="en-US" altLang="en-US" sz="2400" dirty="0">
              <a:latin typeface="Verdana" panose="020B0604030504040204" pitchFamily="34" charset="0"/>
            </a:endParaRPr>
          </a:p>
          <a:p>
            <a:pPr eaLnBrk="1" hangingPunct="1"/>
            <a:r>
              <a:rPr lang="en-US" altLang="en-US" sz="2400" b="1" dirty="0">
                <a:latin typeface="Verdana" panose="020B0604030504040204" pitchFamily="34" charset="0"/>
              </a:rPr>
              <a:t>… </a:t>
            </a:r>
            <a:r>
              <a:rPr lang="en-US" altLang="en-US" sz="2400" b="1" dirty="0">
                <a:solidFill>
                  <a:srgbClr val="FFFF00"/>
                </a:solidFill>
                <a:latin typeface="Verdana" panose="020B0604030504040204" pitchFamily="34" charset="0"/>
              </a:rPr>
              <a:t>Calling On The Name Of The Lord</a:t>
            </a:r>
            <a:endParaRPr lang="en-US" altLang="en-US" sz="2400" dirty="0">
              <a:solidFill>
                <a:srgbClr val="FFFF00"/>
              </a:solidFill>
              <a:latin typeface="Verdana" panose="020B0604030504040204" pitchFamily="34" charset="0"/>
            </a:endParaRPr>
          </a:p>
          <a:p>
            <a:pPr algn="ctr" eaLnBrk="1" hangingPunct="1"/>
            <a:r>
              <a:rPr lang="en-US" altLang="en-US" sz="2400" dirty="0">
                <a:latin typeface="Verdana" panose="020B0604030504040204" pitchFamily="34" charset="0"/>
              </a:rPr>
              <a:t>“… </a:t>
            </a:r>
            <a:r>
              <a:rPr lang="en-US" altLang="en-US" sz="2400" i="1" dirty="0">
                <a:latin typeface="Verdana" panose="020B0604030504040204" pitchFamily="34" charset="0"/>
              </a:rPr>
              <a:t>for</a:t>
            </a:r>
            <a:r>
              <a:rPr lang="en-US" altLang="en-US" sz="2400" dirty="0">
                <a:latin typeface="Verdana" panose="020B0604030504040204" pitchFamily="34" charset="0"/>
              </a:rPr>
              <a:t> </a:t>
            </a:r>
            <a:r>
              <a:rPr lang="en-US" altLang="en-US" sz="2400" i="1" dirty="0">
                <a:latin typeface="Verdana" panose="020B0604030504040204" pitchFamily="34" charset="0"/>
              </a:rPr>
              <a:t>‘</a:t>
            </a:r>
            <a:r>
              <a:rPr lang="en-US" altLang="en-US" sz="2400" i="1" cap="small" dirty="0">
                <a:latin typeface="Verdana" panose="020B0604030504040204" pitchFamily="34" charset="0"/>
              </a:rPr>
              <a:t>Whoever will call on the name of the Lord </a:t>
            </a:r>
            <a:r>
              <a:rPr lang="en-US" altLang="en-US" sz="2400" b="1" i="1" cap="small" dirty="0">
                <a:latin typeface="Verdana" panose="020B0604030504040204" pitchFamily="34" charset="0"/>
              </a:rPr>
              <a:t>will be saved</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(Romans 10:13; Acts 2:21; Joel 2:32)</a:t>
            </a:r>
            <a:br>
              <a:rPr lang="en-US" altLang="en-US" sz="2400" b="1" dirty="0">
                <a:solidFill>
                  <a:srgbClr val="FF0000"/>
                </a:solidFill>
                <a:latin typeface="Verdana" panose="020B0604030504040204" pitchFamily="34" charset="0"/>
              </a:rPr>
            </a:br>
            <a:r>
              <a:rPr lang="en-US" altLang="en-US" sz="2400" b="1" dirty="0">
                <a:solidFill>
                  <a:srgbClr val="FF0000"/>
                </a:solidFill>
                <a:latin typeface="Verdana" panose="020B0604030504040204" pitchFamily="34" charset="0"/>
              </a:rPr>
              <a:t>(See Acts 22:16; 9:18; Luke 6:46)</a:t>
            </a:r>
          </a:p>
        </p:txBody>
      </p:sp>
      <p:sp>
        <p:nvSpPr>
          <p:cNvPr id="7171" name="TextBox 4">
            <a:extLst>
              <a:ext uri="{FF2B5EF4-FFF2-40B4-BE49-F238E27FC236}">
                <a16:creationId xmlns:a16="http://schemas.microsoft.com/office/drawing/2014/main" id="{6ABD80DA-2221-D917-B007-E91A3AE3947F}"/>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fade">
                                      <p:cBhvr>
                                        <p:cTn id="7" dur="1000"/>
                                        <p:tgtEl>
                                          <p:spTgt spid="7170">
                                            <p:txEl>
                                              <p:pRg st="0" end="0"/>
                                            </p:txEl>
                                          </p:spTgt>
                                        </p:tgtEl>
                                      </p:cBhvr>
                                    </p:animEffect>
                                    <p:anim calcmode="lin" valueType="num">
                                      <p:cBhvr>
                                        <p:cTn id="8" dur="1000" fill="hold"/>
                                        <p:tgtEl>
                                          <p:spTgt spid="717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170">
                                            <p:txEl>
                                              <p:pRg st="1" end="1"/>
                                            </p:txEl>
                                          </p:spTgt>
                                        </p:tgtEl>
                                        <p:attrNameLst>
                                          <p:attrName>style.visibility</p:attrName>
                                        </p:attrNameLst>
                                      </p:cBhvr>
                                      <p:to>
                                        <p:strVal val="visible"/>
                                      </p:to>
                                    </p:set>
                                    <p:animEffect transition="in" filter="fade">
                                      <p:cBhvr>
                                        <p:cTn id="12" dur="1000"/>
                                        <p:tgtEl>
                                          <p:spTgt spid="7170">
                                            <p:txEl>
                                              <p:pRg st="1" end="1"/>
                                            </p:txEl>
                                          </p:spTgt>
                                        </p:tgtEl>
                                      </p:cBhvr>
                                    </p:animEffect>
                                    <p:anim calcmode="lin" valueType="num">
                                      <p:cBhvr>
                                        <p:cTn id="13" dur="1000" fill="hold"/>
                                        <p:tgtEl>
                                          <p:spTgt spid="717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1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170">
                                            <p:txEl>
                                              <p:pRg st="3" end="3"/>
                                            </p:txEl>
                                          </p:spTgt>
                                        </p:tgtEl>
                                        <p:attrNameLst>
                                          <p:attrName>style.visibility</p:attrName>
                                        </p:attrNameLst>
                                      </p:cBhvr>
                                      <p:to>
                                        <p:strVal val="visible"/>
                                      </p:to>
                                    </p:set>
                                    <p:animEffect transition="in" filter="fade">
                                      <p:cBhvr>
                                        <p:cTn id="19" dur="1000"/>
                                        <p:tgtEl>
                                          <p:spTgt spid="7170">
                                            <p:txEl>
                                              <p:pRg st="3" end="3"/>
                                            </p:txEl>
                                          </p:spTgt>
                                        </p:tgtEl>
                                      </p:cBhvr>
                                    </p:animEffect>
                                    <p:anim calcmode="lin" valueType="num">
                                      <p:cBhvr>
                                        <p:cTn id="20" dur="1000" fill="hold"/>
                                        <p:tgtEl>
                                          <p:spTgt spid="7170">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7170">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170">
                                            <p:txEl>
                                              <p:pRg st="4" end="4"/>
                                            </p:txEl>
                                          </p:spTgt>
                                        </p:tgtEl>
                                        <p:attrNameLst>
                                          <p:attrName>style.visibility</p:attrName>
                                        </p:attrNameLst>
                                      </p:cBhvr>
                                      <p:to>
                                        <p:strVal val="visible"/>
                                      </p:to>
                                    </p:set>
                                    <p:animEffect transition="in" filter="fade">
                                      <p:cBhvr>
                                        <p:cTn id="24" dur="1000"/>
                                        <p:tgtEl>
                                          <p:spTgt spid="7170">
                                            <p:txEl>
                                              <p:pRg st="4" end="4"/>
                                            </p:txEl>
                                          </p:spTgt>
                                        </p:tgtEl>
                                      </p:cBhvr>
                                    </p:animEffect>
                                    <p:anim calcmode="lin" valueType="num">
                                      <p:cBhvr>
                                        <p:cTn id="25" dur="1000" fill="hold"/>
                                        <p:tgtEl>
                                          <p:spTgt spid="7170">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71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170">
                                            <p:txEl>
                                              <p:pRg st="6" end="6"/>
                                            </p:txEl>
                                          </p:spTgt>
                                        </p:tgtEl>
                                        <p:attrNameLst>
                                          <p:attrName>style.visibility</p:attrName>
                                        </p:attrNameLst>
                                      </p:cBhvr>
                                      <p:to>
                                        <p:strVal val="visible"/>
                                      </p:to>
                                    </p:set>
                                    <p:animEffect transition="in" filter="fade">
                                      <p:cBhvr>
                                        <p:cTn id="31" dur="1000"/>
                                        <p:tgtEl>
                                          <p:spTgt spid="7170">
                                            <p:txEl>
                                              <p:pRg st="6" end="6"/>
                                            </p:txEl>
                                          </p:spTgt>
                                        </p:tgtEl>
                                      </p:cBhvr>
                                    </p:animEffect>
                                    <p:anim calcmode="lin" valueType="num">
                                      <p:cBhvr>
                                        <p:cTn id="32" dur="1000" fill="hold"/>
                                        <p:tgtEl>
                                          <p:spTgt spid="7170">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7170">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7170">
                                            <p:txEl>
                                              <p:pRg st="7" end="7"/>
                                            </p:txEl>
                                          </p:spTgt>
                                        </p:tgtEl>
                                        <p:attrNameLst>
                                          <p:attrName>style.visibility</p:attrName>
                                        </p:attrNameLst>
                                      </p:cBhvr>
                                      <p:to>
                                        <p:strVal val="visible"/>
                                      </p:to>
                                    </p:set>
                                    <p:animEffect transition="in" filter="fade">
                                      <p:cBhvr>
                                        <p:cTn id="36" dur="1000"/>
                                        <p:tgtEl>
                                          <p:spTgt spid="7170">
                                            <p:txEl>
                                              <p:pRg st="7" end="7"/>
                                            </p:txEl>
                                          </p:spTgt>
                                        </p:tgtEl>
                                      </p:cBhvr>
                                    </p:animEffect>
                                    <p:anim calcmode="lin" valueType="num">
                                      <p:cBhvr>
                                        <p:cTn id="37" dur="1000" fill="hold"/>
                                        <p:tgtEl>
                                          <p:spTgt spid="7170">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717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F7E46D8-88D5-2BA1-B811-7B172DDB7CF3}"/>
              </a:ext>
            </a:extLst>
          </p:cNvPr>
          <p:cNvSpPr>
            <a:spLocks noChangeArrowheads="1"/>
          </p:cNvSpPr>
          <p:nvPr/>
        </p:nvSpPr>
        <p:spPr bwMode="auto">
          <a:xfrm>
            <a:off x="381000" y="1549400"/>
            <a:ext cx="8382000"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accent2">
                    <a:lumMod val="75000"/>
                  </a:schemeClr>
                </a:solidFill>
                <a:latin typeface="Verdana" panose="020B0604030504040204" pitchFamily="34" charset="0"/>
              </a:rPr>
              <a:t>Obedience</a:t>
            </a:r>
            <a:endParaRPr lang="en-US" altLang="en-US" sz="2400" dirty="0">
              <a:solidFill>
                <a:schemeClr val="accent2">
                  <a:lumMod val="75000"/>
                </a:schemeClr>
              </a:solidFill>
              <a:latin typeface="Verdana" panose="020B0604030504040204" pitchFamily="34" charset="0"/>
            </a:endParaRPr>
          </a:p>
          <a:p>
            <a:pPr algn="ctr" eaLnBrk="1" hangingPunct="1"/>
            <a:r>
              <a:rPr lang="en-US" altLang="en-US" sz="2200" i="1" dirty="0">
                <a:latin typeface="Verdana" panose="020B0604030504040204" pitchFamily="34" charset="0"/>
              </a:rPr>
              <a:t>“Not everyone who says to Me, ‘Lord, Lord,’ will enter the kingdom of heaven, but he who </a:t>
            </a:r>
            <a:r>
              <a:rPr lang="en-US" altLang="en-US" sz="2200" b="1" i="1" dirty="0">
                <a:latin typeface="Verdana" panose="020B0604030504040204" pitchFamily="34" charset="0"/>
              </a:rPr>
              <a:t>does the will of My Father</a:t>
            </a:r>
            <a:r>
              <a:rPr lang="en-US" altLang="en-US" sz="2200" i="1" dirty="0">
                <a:latin typeface="Verdana" panose="020B0604030504040204" pitchFamily="34" charset="0"/>
              </a:rPr>
              <a:t> who is in heaven will enter.” </a:t>
            </a:r>
            <a:br>
              <a:rPr lang="en-US" altLang="en-US" sz="2200" i="1" dirty="0">
                <a:latin typeface="Verdana" panose="020B0604030504040204" pitchFamily="34" charset="0"/>
              </a:rPr>
            </a:br>
            <a:r>
              <a:rPr lang="en-US" altLang="en-US" sz="2200" b="1" dirty="0">
                <a:solidFill>
                  <a:srgbClr val="FF0000"/>
                </a:solidFill>
                <a:latin typeface="Verdana" panose="020B0604030504040204" pitchFamily="34" charset="0"/>
              </a:rPr>
              <a:t>(Matthew 7:21)</a:t>
            </a:r>
          </a:p>
          <a:p>
            <a:pPr algn="ctr" eaLnBrk="1" hangingPunct="1"/>
            <a:endParaRPr lang="en-US" altLang="en-US" sz="2200" dirty="0">
              <a:latin typeface="Verdana" panose="020B0604030504040204" pitchFamily="34" charset="0"/>
            </a:endParaRPr>
          </a:p>
          <a:p>
            <a:pPr algn="ctr" eaLnBrk="1" hangingPunct="1"/>
            <a:r>
              <a:rPr lang="en-US" altLang="en-US" sz="2200" i="1" dirty="0">
                <a:latin typeface="Verdana" panose="020B0604030504040204" pitchFamily="34" charset="0"/>
              </a:rPr>
              <a:t>“Now to Him who is able to establish you according to my gospel and the preaching of Jesus Christ, according to the revelation of the mystery which has been kept secret for long ages past, but now is manifested, and by the Scriptures of the prophets, according to the commandment of the eternal God, has been made known to all the nations, </a:t>
            </a:r>
            <a:r>
              <a:rPr lang="en-US" altLang="en-US" sz="2200" b="1" i="1" dirty="0">
                <a:latin typeface="Verdana" panose="020B0604030504040204" pitchFamily="34" charset="0"/>
              </a:rPr>
              <a:t>leading to obedience of faith</a:t>
            </a:r>
            <a:r>
              <a:rPr lang="en-US" altLang="en-US" sz="2200" i="1" dirty="0">
                <a:latin typeface="Verdana" panose="020B0604030504040204" pitchFamily="34" charset="0"/>
              </a:rPr>
              <a:t>; to the only wise God, through Jesus Christ, be the glory forever. Amen.” </a:t>
            </a:r>
            <a:r>
              <a:rPr lang="en-US" altLang="en-US" sz="2200" b="1" dirty="0">
                <a:solidFill>
                  <a:srgbClr val="FF0000"/>
                </a:solidFill>
                <a:latin typeface="Verdana" panose="020B0604030504040204" pitchFamily="34" charset="0"/>
              </a:rPr>
              <a:t>(Romans 16:25-27)</a:t>
            </a:r>
          </a:p>
        </p:txBody>
      </p:sp>
      <p:sp>
        <p:nvSpPr>
          <p:cNvPr id="13315" name="TextBox 4">
            <a:extLst>
              <a:ext uri="{FF2B5EF4-FFF2-40B4-BE49-F238E27FC236}">
                <a16:creationId xmlns:a16="http://schemas.microsoft.com/office/drawing/2014/main" id="{51E92D33-B65D-FE5D-AC93-5308B0A071F9}"/>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extLst>
      <p:ext uri="{BB962C8B-B14F-4D97-AF65-F5344CB8AC3E}">
        <p14:creationId xmlns:p14="http://schemas.microsoft.com/office/powerpoint/2010/main" val="2147228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1000"/>
                                        <p:tgtEl>
                                          <p:spTgt spid="13314">
                                            <p:txEl>
                                              <p:pRg st="0" end="0"/>
                                            </p:txEl>
                                          </p:spTgt>
                                        </p:tgtEl>
                                      </p:cBhvr>
                                    </p:animEffect>
                                    <p:anim calcmode="lin" valueType="num">
                                      <p:cBhvr>
                                        <p:cTn id="8"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fade">
                                      <p:cBhvr>
                                        <p:cTn id="12" dur="1000"/>
                                        <p:tgtEl>
                                          <p:spTgt spid="13314">
                                            <p:txEl>
                                              <p:pRg st="1" end="1"/>
                                            </p:txEl>
                                          </p:spTgt>
                                        </p:tgtEl>
                                      </p:cBhvr>
                                    </p:animEffect>
                                    <p:anim calcmode="lin" valueType="num">
                                      <p:cBhvr>
                                        <p:cTn id="13" dur="10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3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314">
                                            <p:txEl>
                                              <p:pRg st="3" end="3"/>
                                            </p:txEl>
                                          </p:spTgt>
                                        </p:tgtEl>
                                        <p:attrNameLst>
                                          <p:attrName>style.visibility</p:attrName>
                                        </p:attrNameLst>
                                      </p:cBhvr>
                                      <p:to>
                                        <p:strVal val="visible"/>
                                      </p:to>
                                    </p:set>
                                    <p:animEffect transition="in" filter="fade">
                                      <p:cBhvr>
                                        <p:cTn id="19" dur="1000"/>
                                        <p:tgtEl>
                                          <p:spTgt spid="13314">
                                            <p:txEl>
                                              <p:pRg st="3" end="3"/>
                                            </p:txEl>
                                          </p:spTgt>
                                        </p:tgtEl>
                                      </p:cBhvr>
                                    </p:animEffect>
                                    <p:anim calcmode="lin" valueType="num">
                                      <p:cBhvr>
                                        <p:cTn id="20" dur="10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33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F7E46D8-88D5-2BA1-B811-7B172DDB7CF3}"/>
              </a:ext>
            </a:extLst>
          </p:cNvPr>
          <p:cNvSpPr>
            <a:spLocks noChangeArrowheads="1"/>
          </p:cNvSpPr>
          <p:nvPr/>
        </p:nvSpPr>
        <p:spPr bwMode="auto">
          <a:xfrm>
            <a:off x="371475" y="1703388"/>
            <a:ext cx="8382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accent2">
                    <a:lumMod val="75000"/>
                  </a:schemeClr>
                </a:solidFill>
                <a:latin typeface="Verdana" panose="020B0604030504040204" pitchFamily="34" charset="0"/>
              </a:rPr>
              <a:t>Obedience</a:t>
            </a:r>
            <a:endParaRPr lang="en-US" altLang="en-US" sz="2400" dirty="0">
              <a:solidFill>
                <a:schemeClr val="accent2">
                  <a:lumMod val="75000"/>
                </a:schemeClr>
              </a:solidFill>
              <a:latin typeface="Verdana" panose="020B0604030504040204" pitchFamily="34" charset="0"/>
            </a:endParaRPr>
          </a:p>
          <a:p>
            <a:pPr algn="ctr" eaLnBrk="1" hangingPunct="1"/>
            <a:r>
              <a:rPr lang="en-US" altLang="en-US" sz="2400" i="1" dirty="0">
                <a:latin typeface="Verdana" panose="020B0604030504040204" pitchFamily="34" charset="0"/>
              </a:rPr>
              <a:t>“Let your light shine before men in such a way that they may see </a:t>
            </a:r>
            <a:r>
              <a:rPr lang="en-US" altLang="en-US" sz="2400" b="1" i="1" dirty="0">
                <a:latin typeface="Verdana" panose="020B0604030504040204" pitchFamily="34" charset="0"/>
              </a:rPr>
              <a:t>your good works</a:t>
            </a:r>
            <a:r>
              <a:rPr lang="en-US" altLang="en-US" sz="2400" i="1" dirty="0">
                <a:latin typeface="Verdana" panose="020B0604030504040204" pitchFamily="34" charset="0"/>
              </a:rPr>
              <a:t>, and glorify your Father who is in heaven.” </a:t>
            </a:r>
            <a:r>
              <a:rPr lang="en-US" altLang="en-US" sz="2400" b="1" dirty="0">
                <a:solidFill>
                  <a:srgbClr val="FF0000"/>
                </a:solidFill>
                <a:latin typeface="Verdana" panose="020B0604030504040204" pitchFamily="34" charset="0"/>
              </a:rPr>
              <a:t>(Matthew 5:16)</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“For </a:t>
            </a:r>
            <a:r>
              <a:rPr lang="en-US" altLang="en-US" sz="2400" b="1" i="1" dirty="0">
                <a:latin typeface="Verdana" panose="020B0604030504040204" pitchFamily="34" charset="0"/>
              </a:rPr>
              <a:t>by grace </a:t>
            </a:r>
            <a:r>
              <a:rPr lang="en-US" altLang="en-US" sz="2400" i="1" dirty="0">
                <a:latin typeface="Verdana" panose="020B0604030504040204" pitchFamily="34" charset="0"/>
              </a:rPr>
              <a:t>you have been </a:t>
            </a:r>
            <a:r>
              <a:rPr lang="en-US" altLang="en-US" sz="2400" b="1" i="1" dirty="0">
                <a:latin typeface="Verdana" panose="020B0604030504040204" pitchFamily="34" charset="0"/>
              </a:rPr>
              <a:t>saved through faith</a:t>
            </a:r>
            <a:r>
              <a:rPr lang="en-US" altLang="en-US" sz="2400" i="1" dirty="0">
                <a:latin typeface="Verdana" panose="020B0604030504040204" pitchFamily="34" charset="0"/>
              </a:rPr>
              <a:t>; and that not of yourselves, it is the gift of God; not as a result of works, so that no one may boast. For we are His workmanship, </a:t>
            </a:r>
            <a:r>
              <a:rPr lang="en-US" altLang="en-US" sz="2400" b="1" i="1" dirty="0">
                <a:latin typeface="Verdana" panose="020B0604030504040204" pitchFamily="34" charset="0"/>
              </a:rPr>
              <a:t>created in Christ Jesus for good works</a:t>
            </a:r>
            <a:r>
              <a:rPr lang="en-US" altLang="en-US" sz="2400" i="1" dirty="0">
                <a:latin typeface="Verdana" panose="020B0604030504040204" pitchFamily="34" charset="0"/>
              </a:rPr>
              <a:t>, which God prepared beforehand </a:t>
            </a:r>
            <a:r>
              <a:rPr lang="en-US" altLang="en-US" sz="2400" b="1" i="1" dirty="0">
                <a:latin typeface="Verdana" panose="020B0604030504040204" pitchFamily="34" charset="0"/>
              </a:rPr>
              <a:t>so that we would walk in them</a:t>
            </a:r>
            <a:r>
              <a:rPr lang="en-US" altLang="en-US" sz="2400" i="1" dirty="0">
                <a:latin typeface="Verdana" panose="020B0604030504040204" pitchFamily="34" charset="0"/>
              </a:rPr>
              <a:t>.”</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(Ephesians 2:8-10)</a:t>
            </a:r>
          </a:p>
        </p:txBody>
      </p:sp>
      <p:sp>
        <p:nvSpPr>
          <p:cNvPr id="13315" name="TextBox 4">
            <a:extLst>
              <a:ext uri="{FF2B5EF4-FFF2-40B4-BE49-F238E27FC236}">
                <a16:creationId xmlns:a16="http://schemas.microsoft.com/office/drawing/2014/main" id="{51E92D33-B65D-FE5D-AC93-5308B0A071F9}"/>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extLst>
      <p:ext uri="{BB962C8B-B14F-4D97-AF65-F5344CB8AC3E}">
        <p14:creationId xmlns:p14="http://schemas.microsoft.com/office/powerpoint/2010/main" val="355958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1000"/>
                                        <p:tgtEl>
                                          <p:spTgt spid="13314">
                                            <p:txEl>
                                              <p:pRg st="0" end="0"/>
                                            </p:txEl>
                                          </p:spTgt>
                                        </p:tgtEl>
                                      </p:cBhvr>
                                    </p:animEffect>
                                    <p:anim calcmode="lin" valueType="num">
                                      <p:cBhvr>
                                        <p:cTn id="8"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fade">
                                      <p:cBhvr>
                                        <p:cTn id="12" dur="1000"/>
                                        <p:tgtEl>
                                          <p:spTgt spid="13314">
                                            <p:txEl>
                                              <p:pRg st="1" end="1"/>
                                            </p:txEl>
                                          </p:spTgt>
                                        </p:tgtEl>
                                      </p:cBhvr>
                                    </p:animEffect>
                                    <p:anim calcmode="lin" valueType="num">
                                      <p:cBhvr>
                                        <p:cTn id="13" dur="10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3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314">
                                            <p:txEl>
                                              <p:pRg st="3" end="3"/>
                                            </p:txEl>
                                          </p:spTgt>
                                        </p:tgtEl>
                                        <p:attrNameLst>
                                          <p:attrName>style.visibility</p:attrName>
                                        </p:attrNameLst>
                                      </p:cBhvr>
                                      <p:to>
                                        <p:strVal val="visible"/>
                                      </p:to>
                                    </p:set>
                                    <p:animEffect transition="in" filter="fade">
                                      <p:cBhvr>
                                        <p:cTn id="19" dur="1000"/>
                                        <p:tgtEl>
                                          <p:spTgt spid="13314">
                                            <p:txEl>
                                              <p:pRg st="3" end="3"/>
                                            </p:txEl>
                                          </p:spTgt>
                                        </p:tgtEl>
                                      </p:cBhvr>
                                    </p:animEffect>
                                    <p:anim calcmode="lin" valueType="num">
                                      <p:cBhvr>
                                        <p:cTn id="20" dur="10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33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41BA8F96-1BDF-DAC0-5F8A-5AB0388A6088}"/>
              </a:ext>
            </a:extLst>
          </p:cNvPr>
          <p:cNvSpPr>
            <a:spLocks noChangeArrowheads="1"/>
          </p:cNvSpPr>
          <p:nvPr/>
        </p:nvSpPr>
        <p:spPr bwMode="auto">
          <a:xfrm>
            <a:off x="0" y="533400"/>
            <a:ext cx="91440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200" b="1" dirty="0">
                <a:latin typeface="Verdana" panose="020B0604030504040204" pitchFamily="34" charset="0"/>
              </a:rPr>
              <a:t>… </a:t>
            </a:r>
            <a:r>
              <a:rPr lang="en-US" altLang="en-US" sz="2200" b="1" dirty="0">
                <a:solidFill>
                  <a:srgbClr val="00B0F0"/>
                </a:solidFill>
                <a:latin typeface="Verdana" panose="020B0604030504040204" pitchFamily="34" charset="0"/>
              </a:rPr>
              <a:t>Jesus											(Matthew 1:21)</a:t>
            </a:r>
            <a:endParaRPr lang="en-US" altLang="en-US" sz="2200" dirty="0">
              <a:solidFill>
                <a:srgbClr val="00B0F0"/>
              </a:solidFill>
              <a:latin typeface="Verdana" panose="020B0604030504040204" pitchFamily="34" charset="0"/>
            </a:endParaRPr>
          </a:p>
          <a:p>
            <a:pPr eaLnBrk="1" hangingPunct="1"/>
            <a:r>
              <a:rPr lang="en-US" altLang="en-US" sz="2200" b="1" dirty="0">
                <a:latin typeface="Verdana" panose="020B0604030504040204" pitchFamily="34" charset="0"/>
              </a:rPr>
              <a:t>… </a:t>
            </a:r>
            <a:r>
              <a:rPr lang="en-US" altLang="en-US" sz="2200" b="1" dirty="0">
                <a:solidFill>
                  <a:srgbClr val="00B050"/>
                </a:solidFill>
                <a:latin typeface="Verdana" panose="020B0604030504040204" pitchFamily="34" charset="0"/>
              </a:rPr>
              <a:t>The Name Of Jesus Christ 				(Acts 4:12)</a:t>
            </a:r>
          </a:p>
          <a:p>
            <a:pPr eaLnBrk="1" hangingPunct="1"/>
            <a:r>
              <a:rPr lang="en-US" altLang="en-US" sz="2200" b="1" dirty="0">
                <a:latin typeface="Verdana" panose="020B0604030504040204" pitchFamily="34" charset="0"/>
              </a:rPr>
              <a:t>… </a:t>
            </a:r>
            <a:r>
              <a:rPr lang="en-US" altLang="en-US" sz="2200" b="1" dirty="0">
                <a:solidFill>
                  <a:srgbClr val="FFFF00"/>
                </a:solidFill>
                <a:latin typeface="Verdana" panose="020B0604030504040204" pitchFamily="34" charset="0"/>
              </a:rPr>
              <a:t>Calling On The Name Of The Lord	(Romans 10:13)</a:t>
            </a:r>
          </a:p>
          <a:p>
            <a:pPr eaLnBrk="1" hangingPunct="1"/>
            <a:r>
              <a:rPr lang="en-US" altLang="en-US" sz="2200" b="1" dirty="0">
                <a:latin typeface="Verdana" panose="020B0604030504040204" pitchFamily="34" charset="0"/>
              </a:rPr>
              <a:t>… </a:t>
            </a:r>
            <a:r>
              <a:rPr lang="en-US" altLang="en-US" sz="2200" b="1" dirty="0">
                <a:solidFill>
                  <a:schemeClr val="tx2"/>
                </a:solidFill>
                <a:latin typeface="Verdana" panose="020B0604030504040204" pitchFamily="34" charset="0"/>
              </a:rPr>
              <a:t>Belief											(Acts 16:31)</a:t>
            </a:r>
          </a:p>
          <a:p>
            <a:pPr eaLnBrk="1" hangingPunct="1"/>
            <a:r>
              <a:rPr lang="en-US" altLang="en-US" sz="2200" b="1" dirty="0">
                <a:latin typeface="Verdana" panose="020B0604030504040204" pitchFamily="34" charset="0"/>
              </a:rPr>
              <a:t>… </a:t>
            </a:r>
            <a:r>
              <a:rPr lang="en-US" altLang="en-US" sz="2200" b="1" dirty="0">
                <a:solidFill>
                  <a:srgbClr val="92D050"/>
                </a:solidFill>
                <a:latin typeface="Verdana" panose="020B0604030504040204" pitchFamily="34" charset="0"/>
              </a:rPr>
              <a:t>Hope											(Romans 8:24)</a:t>
            </a:r>
            <a:endParaRPr lang="en-US" altLang="en-US" sz="2200" dirty="0">
              <a:solidFill>
                <a:srgbClr val="92D050"/>
              </a:solidFill>
              <a:latin typeface="Verdana" panose="020B0604030504040204" pitchFamily="34" charset="0"/>
            </a:endParaRPr>
          </a:p>
          <a:p>
            <a:pPr eaLnBrk="1" hangingPunct="1"/>
            <a:r>
              <a:rPr lang="en-US" altLang="en-US" sz="2200" b="1" dirty="0">
                <a:latin typeface="Verdana" panose="020B0604030504040204" pitchFamily="34" charset="0"/>
              </a:rPr>
              <a:t>… </a:t>
            </a:r>
            <a:r>
              <a:rPr lang="en-US" altLang="en-US" sz="2200" b="1" dirty="0">
                <a:solidFill>
                  <a:srgbClr val="00B0F0"/>
                </a:solidFill>
                <a:latin typeface="Verdana" panose="020B0604030504040204" pitchFamily="34" charset="0"/>
              </a:rPr>
              <a:t>His Grace									(Ephesians 2:8)</a:t>
            </a:r>
          </a:p>
          <a:p>
            <a:pPr eaLnBrk="1" hangingPunct="1"/>
            <a:r>
              <a:rPr lang="en-US" altLang="en-US" sz="2200" b="1" dirty="0">
                <a:latin typeface="Verdana" panose="020B0604030504040204" pitchFamily="34" charset="0"/>
              </a:rPr>
              <a:t>… </a:t>
            </a:r>
            <a:r>
              <a:rPr lang="en-US" altLang="en-US" sz="2200" b="1" dirty="0">
                <a:solidFill>
                  <a:srgbClr val="00B050"/>
                </a:solidFill>
                <a:latin typeface="Verdana" panose="020B0604030504040204" pitchFamily="34" charset="0"/>
              </a:rPr>
              <a:t>His Mercy									(Titus 3:5)</a:t>
            </a:r>
          </a:p>
          <a:p>
            <a:pPr eaLnBrk="1" hangingPunct="1"/>
            <a:r>
              <a:rPr lang="en-US" altLang="en-US" sz="2200" b="1" dirty="0">
                <a:latin typeface="Verdana" panose="020B0604030504040204" pitchFamily="34" charset="0"/>
              </a:rPr>
              <a:t>… </a:t>
            </a:r>
            <a:r>
              <a:rPr lang="en-US" altLang="en-US" sz="2200" b="1" dirty="0">
                <a:solidFill>
                  <a:srgbClr val="C00000"/>
                </a:solidFill>
                <a:latin typeface="Verdana" panose="020B0604030504040204" pitchFamily="34" charset="0"/>
              </a:rPr>
              <a:t>His Blood									(Romans 5:9)</a:t>
            </a:r>
          </a:p>
          <a:p>
            <a:pPr eaLnBrk="1" hangingPunct="1"/>
            <a:r>
              <a:rPr lang="en-US" altLang="en-US" sz="2200" b="1" dirty="0">
                <a:latin typeface="Verdana" panose="020B0604030504040204" pitchFamily="34" charset="0"/>
              </a:rPr>
              <a:t>… </a:t>
            </a:r>
            <a:r>
              <a:rPr lang="en-US" altLang="en-US" sz="2200" b="1" dirty="0">
                <a:solidFill>
                  <a:srgbClr val="0070C0"/>
                </a:solidFill>
                <a:latin typeface="Verdana" panose="020B0604030504040204" pitchFamily="34" charset="0"/>
              </a:rPr>
              <a:t>His Life										(Romans 5:10)</a:t>
            </a:r>
          </a:p>
          <a:p>
            <a:pPr eaLnBrk="1" hangingPunct="1"/>
            <a:r>
              <a:rPr lang="en-US" altLang="en-US" sz="2200" b="1" dirty="0">
                <a:latin typeface="Verdana" panose="020B0604030504040204" pitchFamily="34" charset="0"/>
              </a:rPr>
              <a:t>… </a:t>
            </a:r>
            <a:r>
              <a:rPr lang="en-US" altLang="en-US" sz="2200" b="1" dirty="0">
                <a:solidFill>
                  <a:schemeClr val="accent2">
                    <a:lumMod val="50000"/>
                  </a:schemeClr>
                </a:solidFill>
                <a:latin typeface="Verdana" panose="020B0604030504040204" pitchFamily="34" charset="0"/>
              </a:rPr>
              <a:t>The Word									(James 1:21)</a:t>
            </a:r>
          </a:p>
          <a:p>
            <a:pPr eaLnBrk="1" hangingPunct="1"/>
            <a:r>
              <a:rPr lang="en-US" altLang="en-US" sz="2200" b="1" dirty="0">
                <a:latin typeface="Verdana" panose="020B0604030504040204" pitchFamily="34" charset="0"/>
              </a:rPr>
              <a:t>… </a:t>
            </a:r>
            <a:r>
              <a:rPr lang="en-US" altLang="en-US" sz="2200" b="1" dirty="0">
                <a:solidFill>
                  <a:schemeClr val="accent3">
                    <a:lumMod val="60000"/>
                    <a:lumOff val="40000"/>
                  </a:schemeClr>
                </a:solidFill>
                <a:latin typeface="Verdana" panose="020B0604030504040204" pitchFamily="34" charset="0"/>
              </a:rPr>
              <a:t>Words										(Acts 11:14)</a:t>
            </a:r>
            <a:endParaRPr lang="en-US" altLang="en-US" sz="2200" dirty="0">
              <a:solidFill>
                <a:schemeClr val="accent3">
                  <a:lumMod val="60000"/>
                  <a:lumOff val="40000"/>
                </a:schemeClr>
              </a:solidFill>
              <a:latin typeface="Verdana" panose="020B0604030504040204" pitchFamily="34" charset="0"/>
            </a:endParaRPr>
          </a:p>
          <a:p>
            <a:pPr eaLnBrk="1" hangingPunct="1"/>
            <a:r>
              <a:rPr lang="en-US" altLang="en-US" sz="2200" b="1" dirty="0">
                <a:latin typeface="Verdana" panose="020B0604030504040204" pitchFamily="34" charset="0"/>
              </a:rPr>
              <a:t>… </a:t>
            </a:r>
            <a:r>
              <a:rPr lang="en-US" altLang="en-US" sz="2200" b="1" dirty="0">
                <a:solidFill>
                  <a:schemeClr val="accent6"/>
                </a:solidFill>
                <a:latin typeface="Verdana" panose="020B0604030504040204" pitchFamily="34" charset="0"/>
              </a:rPr>
              <a:t>The Gospel									(Romans 1:16)</a:t>
            </a:r>
          </a:p>
          <a:p>
            <a:pPr eaLnBrk="1" hangingPunct="1"/>
            <a:r>
              <a:rPr lang="en-US" altLang="en-US" sz="2200" b="1" dirty="0">
                <a:latin typeface="Verdana" panose="020B0604030504040204" pitchFamily="34" charset="0"/>
              </a:rPr>
              <a:t>… </a:t>
            </a:r>
            <a:r>
              <a:rPr lang="en-US" altLang="en-US" sz="2200" b="1" dirty="0">
                <a:solidFill>
                  <a:srgbClr val="FFFF00"/>
                </a:solidFill>
                <a:latin typeface="Verdana" panose="020B0604030504040204" pitchFamily="34" charset="0"/>
              </a:rPr>
              <a:t>Confession									(Romans 10:9-10)</a:t>
            </a:r>
            <a:endParaRPr lang="en-US" altLang="en-US" sz="2200" dirty="0">
              <a:solidFill>
                <a:srgbClr val="FFFF00"/>
              </a:solidFill>
              <a:latin typeface="Verdana" panose="020B0604030504040204" pitchFamily="34" charset="0"/>
            </a:endParaRPr>
          </a:p>
          <a:p>
            <a:pPr eaLnBrk="1" hangingPunct="1"/>
            <a:r>
              <a:rPr lang="en-US" altLang="en-US" sz="2200" b="1" dirty="0">
                <a:latin typeface="Verdana" panose="020B0604030504040204" pitchFamily="34" charset="0"/>
              </a:rPr>
              <a:t>… </a:t>
            </a:r>
            <a:r>
              <a:rPr lang="en-US" altLang="en-US" sz="2200" b="1" dirty="0">
                <a:solidFill>
                  <a:srgbClr val="92D050"/>
                </a:solidFill>
                <a:latin typeface="Verdana" panose="020B0604030504040204" pitchFamily="34" charset="0"/>
              </a:rPr>
              <a:t>Repentance									(Acts 2:38)</a:t>
            </a:r>
            <a:endParaRPr lang="en-US" altLang="en-US" sz="2200" dirty="0">
              <a:solidFill>
                <a:srgbClr val="92D050"/>
              </a:solidFill>
              <a:latin typeface="Verdana" panose="020B0604030504040204" pitchFamily="34" charset="0"/>
            </a:endParaRPr>
          </a:p>
          <a:p>
            <a:pPr eaLnBrk="1" hangingPunct="1"/>
            <a:r>
              <a:rPr lang="en-US" altLang="en-US" sz="2200" b="1" dirty="0">
                <a:latin typeface="Verdana" panose="020B0604030504040204" pitchFamily="34" charset="0"/>
              </a:rPr>
              <a:t>… </a:t>
            </a:r>
            <a:r>
              <a:rPr lang="en-US" altLang="en-US" sz="2200" b="1" dirty="0">
                <a:solidFill>
                  <a:srgbClr val="0000FF"/>
                </a:solidFill>
                <a:latin typeface="Verdana" panose="020B0604030504040204" pitchFamily="34" charset="0"/>
              </a:rPr>
              <a:t>Baptism										(Acts 2:38)</a:t>
            </a:r>
          </a:p>
          <a:p>
            <a:pPr eaLnBrk="1" hangingPunct="1"/>
            <a:r>
              <a:rPr lang="en-US" altLang="en-US" sz="2200" b="1" dirty="0">
                <a:latin typeface="Verdana" panose="020B0604030504040204" pitchFamily="34" charset="0"/>
              </a:rPr>
              <a:t>… </a:t>
            </a:r>
            <a:r>
              <a:rPr lang="en-US" altLang="en-US" sz="2200" b="1" dirty="0">
                <a:solidFill>
                  <a:srgbClr val="00B050"/>
                </a:solidFill>
                <a:latin typeface="Verdana" panose="020B0604030504040204" pitchFamily="34" charset="0"/>
              </a:rPr>
              <a:t>Forgiveness Of Sins						(Luke 1:77)</a:t>
            </a:r>
          </a:p>
          <a:p>
            <a:pPr eaLnBrk="1" hangingPunct="1"/>
            <a:r>
              <a:rPr lang="en-US" altLang="en-US" sz="2200" b="1" dirty="0">
                <a:latin typeface="Verdana" panose="020B0604030504040204" pitchFamily="34" charset="0"/>
              </a:rPr>
              <a:t>… </a:t>
            </a:r>
            <a:r>
              <a:rPr lang="en-US" altLang="en-US" sz="2200" b="1" dirty="0">
                <a:solidFill>
                  <a:schemeClr val="tx2">
                    <a:lumMod val="75000"/>
                  </a:schemeClr>
                </a:solidFill>
                <a:latin typeface="Verdana" panose="020B0604030504040204" pitchFamily="34" charset="0"/>
              </a:rPr>
              <a:t>Faith											(Galatians 2:20)</a:t>
            </a:r>
            <a:endParaRPr lang="en-US" altLang="en-US" sz="2200" dirty="0">
              <a:solidFill>
                <a:srgbClr val="00B050"/>
              </a:solidFill>
              <a:latin typeface="Verdana" panose="020B0604030504040204" pitchFamily="34" charset="0"/>
            </a:endParaRPr>
          </a:p>
          <a:p>
            <a:pPr eaLnBrk="1" hangingPunct="1"/>
            <a:r>
              <a:rPr lang="en-US" altLang="en-US" sz="2200" b="1" dirty="0">
                <a:latin typeface="Verdana" panose="020B0604030504040204" pitchFamily="34" charset="0"/>
              </a:rPr>
              <a:t>… </a:t>
            </a:r>
            <a:r>
              <a:rPr lang="en-US" altLang="en-US" sz="2200" b="1" dirty="0">
                <a:solidFill>
                  <a:schemeClr val="accent2">
                    <a:lumMod val="75000"/>
                  </a:schemeClr>
                </a:solidFill>
                <a:latin typeface="Verdana" panose="020B0604030504040204" pitchFamily="34" charset="0"/>
              </a:rPr>
              <a:t>Obedience									(Hebrews 5:9)</a:t>
            </a:r>
          </a:p>
        </p:txBody>
      </p:sp>
      <p:sp>
        <p:nvSpPr>
          <p:cNvPr id="25603" name="TextBox 4">
            <a:extLst>
              <a:ext uri="{FF2B5EF4-FFF2-40B4-BE49-F238E27FC236}">
                <a16:creationId xmlns:a16="http://schemas.microsoft.com/office/drawing/2014/main" id="{7533E5CD-A26C-5E9C-3332-1B33692E6D25}"/>
              </a:ext>
            </a:extLst>
          </p:cNvPr>
          <p:cNvSpPr txBox="1">
            <a:spLocks noChangeArrowheads="1"/>
          </p:cNvSpPr>
          <p:nvPr/>
        </p:nvSpPr>
        <p:spPr bwMode="auto">
          <a:xfrm>
            <a:off x="0" y="762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2800" b="1" dirty="0">
                <a:latin typeface="Verdana" panose="020B0604030504040204" pitchFamily="34" charset="0"/>
              </a:rPr>
              <a:t>According To The Bible, We Are Saved By …</a:t>
            </a:r>
            <a:endParaRPr lang="en-US" altLang="en-US" sz="2800" dirty="0">
              <a:latin typeface="Verdana" panose="020B0604030504040204" pitchFamily="34" charset="0"/>
            </a:endParaRPr>
          </a:p>
        </p:txBody>
      </p:sp>
    </p:spTree>
    <p:extLst>
      <p:ext uri="{BB962C8B-B14F-4D97-AF65-F5344CB8AC3E}">
        <p14:creationId xmlns:p14="http://schemas.microsoft.com/office/powerpoint/2010/main" val="148210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fade">
                                      <p:cBhvr>
                                        <p:cTn id="7" dur="1000"/>
                                        <p:tgtEl>
                                          <p:spTgt spid="25602">
                                            <p:txEl>
                                              <p:pRg st="0" end="0"/>
                                            </p:txEl>
                                          </p:spTgt>
                                        </p:tgtEl>
                                      </p:cBhvr>
                                    </p:animEffect>
                                    <p:anim calcmode="lin" valueType="num">
                                      <p:cBhvr>
                                        <p:cTn id="8" dur="1000" fill="hold"/>
                                        <p:tgtEl>
                                          <p:spTgt spid="2560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5602">
                                            <p:txEl>
                                              <p:pRg st="1" end="1"/>
                                            </p:txEl>
                                          </p:spTgt>
                                        </p:tgtEl>
                                        <p:attrNameLst>
                                          <p:attrName>style.visibility</p:attrName>
                                        </p:attrNameLst>
                                      </p:cBhvr>
                                      <p:to>
                                        <p:strVal val="visible"/>
                                      </p:to>
                                    </p:set>
                                    <p:animEffect transition="in" filter="fade">
                                      <p:cBhvr>
                                        <p:cTn id="14" dur="1000"/>
                                        <p:tgtEl>
                                          <p:spTgt spid="25602">
                                            <p:txEl>
                                              <p:pRg st="1" end="1"/>
                                            </p:txEl>
                                          </p:spTgt>
                                        </p:tgtEl>
                                      </p:cBhvr>
                                    </p:animEffect>
                                    <p:anim calcmode="lin" valueType="num">
                                      <p:cBhvr>
                                        <p:cTn id="15" dur="1000" fill="hold"/>
                                        <p:tgtEl>
                                          <p:spTgt spid="2560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560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5602">
                                            <p:txEl>
                                              <p:pRg st="2" end="2"/>
                                            </p:txEl>
                                          </p:spTgt>
                                        </p:tgtEl>
                                        <p:attrNameLst>
                                          <p:attrName>style.visibility</p:attrName>
                                        </p:attrNameLst>
                                      </p:cBhvr>
                                      <p:to>
                                        <p:strVal val="visible"/>
                                      </p:to>
                                    </p:set>
                                    <p:animEffect transition="in" filter="fade">
                                      <p:cBhvr>
                                        <p:cTn id="21" dur="1000"/>
                                        <p:tgtEl>
                                          <p:spTgt spid="25602">
                                            <p:txEl>
                                              <p:pRg st="2" end="2"/>
                                            </p:txEl>
                                          </p:spTgt>
                                        </p:tgtEl>
                                      </p:cBhvr>
                                    </p:animEffect>
                                    <p:anim calcmode="lin" valueType="num">
                                      <p:cBhvr>
                                        <p:cTn id="22" dur="1000" fill="hold"/>
                                        <p:tgtEl>
                                          <p:spTgt spid="2560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56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5602">
                                            <p:txEl>
                                              <p:pRg st="3" end="3"/>
                                            </p:txEl>
                                          </p:spTgt>
                                        </p:tgtEl>
                                        <p:attrNameLst>
                                          <p:attrName>style.visibility</p:attrName>
                                        </p:attrNameLst>
                                      </p:cBhvr>
                                      <p:to>
                                        <p:strVal val="visible"/>
                                      </p:to>
                                    </p:set>
                                    <p:animEffect transition="in" filter="fade">
                                      <p:cBhvr>
                                        <p:cTn id="28" dur="1000"/>
                                        <p:tgtEl>
                                          <p:spTgt spid="25602">
                                            <p:txEl>
                                              <p:pRg st="3" end="3"/>
                                            </p:txEl>
                                          </p:spTgt>
                                        </p:tgtEl>
                                      </p:cBhvr>
                                    </p:animEffect>
                                    <p:anim calcmode="lin" valueType="num">
                                      <p:cBhvr>
                                        <p:cTn id="29" dur="1000" fill="hold"/>
                                        <p:tgtEl>
                                          <p:spTgt spid="2560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560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5602">
                                            <p:txEl>
                                              <p:pRg st="4" end="4"/>
                                            </p:txEl>
                                          </p:spTgt>
                                        </p:tgtEl>
                                        <p:attrNameLst>
                                          <p:attrName>style.visibility</p:attrName>
                                        </p:attrNameLst>
                                      </p:cBhvr>
                                      <p:to>
                                        <p:strVal val="visible"/>
                                      </p:to>
                                    </p:set>
                                    <p:animEffect transition="in" filter="fade">
                                      <p:cBhvr>
                                        <p:cTn id="35" dur="1000"/>
                                        <p:tgtEl>
                                          <p:spTgt spid="25602">
                                            <p:txEl>
                                              <p:pRg st="4" end="4"/>
                                            </p:txEl>
                                          </p:spTgt>
                                        </p:tgtEl>
                                      </p:cBhvr>
                                    </p:animEffect>
                                    <p:anim calcmode="lin" valueType="num">
                                      <p:cBhvr>
                                        <p:cTn id="36" dur="1000" fill="hold"/>
                                        <p:tgtEl>
                                          <p:spTgt spid="2560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560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5602">
                                            <p:txEl>
                                              <p:pRg st="5" end="5"/>
                                            </p:txEl>
                                          </p:spTgt>
                                        </p:tgtEl>
                                        <p:attrNameLst>
                                          <p:attrName>style.visibility</p:attrName>
                                        </p:attrNameLst>
                                      </p:cBhvr>
                                      <p:to>
                                        <p:strVal val="visible"/>
                                      </p:to>
                                    </p:set>
                                    <p:animEffect transition="in" filter="fade">
                                      <p:cBhvr>
                                        <p:cTn id="42" dur="1000"/>
                                        <p:tgtEl>
                                          <p:spTgt spid="25602">
                                            <p:txEl>
                                              <p:pRg st="5" end="5"/>
                                            </p:txEl>
                                          </p:spTgt>
                                        </p:tgtEl>
                                      </p:cBhvr>
                                    </p:animEffect>
                                    <p:anim calcmode="lin" valueType="num">
                                      <p:cBhvr>
                                        <p:cTn id="43" dur="1000" fill="hold"/>
                                        <p:tgtEl>
                                          <p:spTgt spid="2560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560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5602">
                                            <p:txEl>
                                              <p:pRg st="6" end="6"/>
                                            </p:txEl>
                                          </p:spTgt>
                                        </p:tgtEl>
                                        <p:attrNameLst>
                                          <p:attrName>style.visibility</p:attrName>
                                        </p:attrNameLst>
                                      </p:cBhvr>
                                      <p:to>
                                        <p:strVal val="visible"/>
                                      </p:to>
                                    </p:set>
                                    <p:animEffect transition="in" filter="fade">
                                      <p:cBhvr>
                                        <p:cTn id="49" dur="1000"/>
                                        <p:tgtEl>
                                          <p:spTgt spid="25602">
                                            <p:txEl>
                                              <p:pRg st="6" end="6"/>
                                            </p:txEl>
                                          </p:spTgt>
                                        </p:tgtEl>
                                      </p:cBhvr>
                                    </p:animEffect>
                                    <p:anim calcmode="lin" valueType="num">
                                      <p:cBhvr>
                                        <p:cTn id="50" dur="1000" fill="hold"/>
                                        <p:tgtEl>
                                          <p:spTgt spid="2560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560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5602">
                                            <p:txEl>
                                              <p:pRg st="7" end="7"/>
                                            </p:txEl>
                                          </p:spTgt>
                                        </p:tgtEl>
                                        <p:attrNameLst>
                                          <p:attrName>style.visibility</p:attrName>
                                        </p:attrNameLst>
                                      </p:cBhvr>
                                      <p:to>
                                        <p:strVal val="visible"/>
                                      </p:to>
                                    </p:set>
                                    <p:animEffect transition="in" filter="fade">
                                      <p:cBhvr>
                                        <p:cTn id="56" dur="1000"/>
                                        <p:tgtEl>
                                          <p:spTgt spid="25602">
                                            <p:txEl>
                                              <p:pRg st="7" end="7"/>
                                            </p:txEl>
                                          </p:spTgt>
                                        </p:tgtEl>
                                      </p:cBhvr>
                                    </p:animEffect>
                                    <p:anim calcmode="lin" valueType="num">
                                      <p:cBhvr>
                                        <p:cTn id="57" dur="1000" fill="hold"/>
                                        <p:tgtEl>
                                          <p:spTgt spid="2560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560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5602">
                                            <p:txEl>
                                              <p:pRg st="8" end="8"/>
                                            </p:txEl>
                                          </p:spTgt>
                                        </p:tgtEl>
                                        <p:attrNameLst>
                                          <p:attrName>style.visibility</p:attrName>
                                        </p:attrNameLst>
                                      </p:cBhvr>
                                      <p:to>
                                        <p:strVal val="visible"/>
                                      </p:to>
                                    </p:set>
                                    <p:animEffect transition="in" filter="fade">
                                      <p:cBhvr>
                                        <p:cTn id="63" dur="1000"/>
                                        <p:tgtEl>
                                          <p:spTgt spid="25602">
                                            <p:txEl>
                                              <p:pRg st="8" end="8"/>
                                            </p:txEl>
                                          </p:spTgt>
                                        </p:tgtEl>
                                      </p:cBhvr>
                                    </p:animEffect>
                                    <p:anim calcmode="lin" valueType="num">
                                      <p:cBhvr>
                                        <p:cTn id="64" dur="1000" fill="hold"/>
                                        <p:tgtEl>
                                          <p:spTgt spid="2560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560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5602">
                                            <p:txEl>
                                              <p:pRg st="9" end="9"/>
                                            </p:txEl>
                                          </p:spTgt>
                                        </p:tgtEl>
                                        <p:attrNameLst>
                                          <p:attrName>style.visibility</p:attrName>
                                        </p:attrNameLst>
                                      </p:cBhvr>
                                      <p:to>
                                        <p:strVal val="visible"/>
                                      </p:to>
                                    </p:set>
                                    <p:animEffect transition="in" filter="fade">
                                      <p:cBhvr>
                                        <p:cTn id="70" dur="1000"/>
                                        <p:tgtEl>
                                          <p:spTgt spid="25602">
                                            <p:txEl>
                                              <p:pRg st="9" end="9"/>
                                            </p:txEl>
                                          </p:spTgt>
                                        </p:tgtEl>
                                      </p:cBhvr>
                                    </p:animEffect>
                                    <p:anim calcmode="lin" valueType="num">
                                      <p:cBhvr>
                                        <p:cTn id="71" dur="1000" fill="hold"/>
                                        <p:tgtEl>
                                          <p:spTgt spid="2560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560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5602">
                                            <p:txEl>
                                              <p:pRg st="10" end="10"/>
                                            </p:txEl>
                                          </p:spTgt>
                                        </p:tgtEl>
                                        <p:attrNameLst>
                                          <p:attrName>style.visibility</p:attrName>
                                        </p:attrNameLst>
                                      </p:cBhvr>
                                      <p:to>
                                        <p:strVal val="visible"/>
                                      </p:to>
                                    </p:set>
                                    <p:animEffect transition="in" filter="fade">
                                      <p:cBhvr>
                                        <p:cTn id="77" dur="1000"/>
                                        <p:tgtEl>
                                          <p:spTgt spid="25602">
                                            <p:txEl>
                                              <p:pRg st="10" end="10"/>
                                            </p:txEl>
                                          </p:spTgt>
                                        </p:tgtEl>
                                      </p:cBhvr>
                                    </p:animEffect>
                                    <p:anim calcmode="lin" valueType="num">
                                      <p:cBhvr>
                                        <p:cTn id="78" dur="1000" fill="hold"/>
                                        <p:tgtEl>
                                          <p:spTgt spid="2560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560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5602">
                                            <p:txEl>
                                              <p:pRg st="11" end="11"/>
                                            </p:txEl>
                                          </p:spTgt>
                                        </p:tgtEl>
                                        <p:attrNameLst>
                                          <p:attrName>style.visibility</p:attrName>
                                        </p:attrNameLst>
                                      </p:cBhvr>
                                      <p:to>
                                        <p:strVal val="visible"/>
                                      </p:to>
                                    </p:set>
                                    <p:animEffect transition="in" filter="fade">
                                      <p:cBhvr>
                                        <p:cTn id="84" dur="1000"/>
                                        <p:tgtEl>
                                          <p:spTgt spid="25602">
                                            <p:txEl>
                                              <p:pRg st="11" end="11"/>
                                            </p:txEl>
                                          </p:spTgt>
                                        </p:tgtEl>
                                      </p:cBhvr>
                                    </p:animEffect>
                                    <p:anim calcmode="lin" valueType="num">
                                      <p:cBhvr>
                                        <p:cTn id="85" dur="1000" fill="hold"/>
                                        <p:tgtEl>
                                          <p:spTgt spid="2560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560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5602">
                                            <p:txEl>
                                              <p:pRg st="12" end="12"/>
                                            </p:txEl>
                                          </p:spTgt>
                                        </p:tgtEl>
                                        <p:attrNameLst>
                                          <p:attrName>style.visibility</p:attrName>
                                        </p:attrNameLst>
                                      </p:cBhvr>
                                      <p:to>
                                        <p:strVal val="visible"/>
                                      </p:to>
                                    </p:set>
                                    <p:animEffect transition="in" filter="fade">
                                      <p:cBhvr>
                                        <p:cTn id="91" dur="1000"/>
                                        <p:tgtEl>
                                          <p:spTgt spid="25602">
                                            <p:txEl>
                                              <p:pRg st="12" end="12"/>
                                            </p:txEl>
                                          </p:spTgt>
                                        </p:tgtEl>
                                      </p:cBhvr>
                                    </p:animEffect>
                                    <p:anim calcmode="lin" valueType="num">
                                      <p:cBhvr>
                                        <p:cTn id="92" dur="1000" fill="hold"/>
                                        <p:tgtEl>
                                          <p:spTgt spid="2560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560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5602">
                                            <p:txEl>
                                              <p:pRg st="13" end="13"/>
                                            </p:txEl>
                                          </p:spTgt>
                                        </p:tgtEl>
                                        <p:attrNameLst>
                                          <p:attrName>style.visibility</p:attrName>
                                        </p:attrNameLst>
                                      </p:cBhvr>
                                      <p:to>
                                        <p:strVal val="visible"/>
                                      </p:to>
                                    </p:set>
                                    <p:animEffect transition="in" filter="fade">
                                      <p:cBhvr>
                                        <p:cTn id="98" dur="1000"/>
                                        <p:tgtEl>
                                          <p:spTgt spid="25602">
                                            <p:txEl>
                                              <p:pRg st="13" end="13"/>
                                            </p:txEl>
                                          </p:spTgt>
                                        </p:tgtEl>
                                      </p:cBhvr>
                                    </p:animEffect>
                                    <p:anim calcmode="lin" valueType="num">
                                      <p:cBhvr>
                                        <p:cTn id="99" dur="1000" fill="hold"/>
                                        <p:tgtEl>
                                          <p:spTgt spid="2560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560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25602">
                                            <p:txEl>
                                              <p:pRg st="14" end="14"/>
                                            </p:txEl>
                                          </p:spTgt>
                                        </p:tgtEl>
                                        <p:attrNameLst>
                                          <p:attrName>style.visibility</p:attrName>
                                        </p:attrNameLst>
                                      </p:cBhvr>
                                      <p:to>
                                        <p:strVal val="visible"/>
                                      </p:to>
                                    </p:set>
                                    <p:animEffect transition="in" filter="fade">
                                      <p:cBhvr>
                                        <p:cTn id="105" dur="1000"/>
                                        <p:tgtEl>
                                          <p:spTgt spid="25602">
                                            <p:txEl>
                                              <p:pRg st="14" end="14"/>
                                            </p:txEl>
                                          </p:spTgt>
                                        </p:tgtEl>
                                      </p:cBhvr>
                                    </p:animEffect>
                                    <p:anim calcmode="lin" valueType="num">
                                      <p:cBhvr>
                                        <p:cTn id="106" dur="1000" fill="hold"/>
                                        <p:tgtEl>
                                          <p:spTgt spid="25602">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2560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5602">
                                            <p:txEl>
                                              <p:pRg st="15" end="15"/>
                                            </p:txEl>
                                          </p:spTgt>
                                        </p:tgtEl>
                                        <p:attrNameLst>
                                          <p:attrName>style.visibility</p:attrName>
                                        </p:attrNameLst>
                                      </p:cBhvr>
                                      <p:to>
                                        <p:strVal val="visible"/>
                                      </p:to>
                                    </p:set>
                                    <p:animEffect transition="in" filter="fade">
                                      <p:cBhvr>
                                        <p:cTn id="112" dur="1000"/>
                                        <p:tgtEl>
                                          <p:spTgt spid="25602">
                                            <p:txEl>
                                              <p:pRg st="15" end="15"/>
                                            </p:txEl>
                                          </p:spTgt>
                                        </p:tgtEl>
                                      </p:cBhvr>
                                    </p:animEffect>
                                    <p:anim calcmode="lin" valueType="num">
                                      <p:cBhvr>
                                        <p:cTn id="113" dur="1000" fill="hold"/>
                                        <p:tgtEl>
                                          <p:spTgt spid="25602">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25602">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25602">
                                            <p:txEl>
                                              <p:pRg st="16" end="16"/>
                                            </p:txEl>
                                          </p:spTgt>
                                        </p:tgtEl>
                                        <p:attrNameLst>
                                          <p:attrName>style.visibility</p:attrName>
                                        </p:attrNameLst>
                                      </p:cBhvr>
                                      <p:to>
                                        <p:strVal val="visible"/>
                                      </p:to>
                                    </p:set>
                                    <p:animEffect transition="in" filter="fade">
                                      <p:cBhvr>
                                        <p:cTn id="119" dur="1000"/>
                                        <p:tgtEl>
                                          <p:spTgt spid="25602">
                                            <p:txEl>
                                              <p:pRg st="16" end="16"/>
                                            </p:txEl>
                                          </p:spTgt>
                                        </p:tgtEl>
                                      </p:cBhvr>
                                    </p:animEffect>
                                    <p:anim calcmode="lin" valueType="num">
                                      <p:cBhvr>
                                        <p:cTn id="120" dur="1000" fill="hold"/>
                                        <p:tgtEl>
                                          <p:spTgt spid="25602">
                                            <p:txEl>
                                              <p:pRg st="16" end="16"/>
                                            </p:txEl>
                                          </p:spTgt>
                                        </p:tgtEl>
                                        <p:attrNameLst>
                                          <p:attrName>ppt_x</p:attrName>
                                        </p:attrNameLst>
                                      </p:cBhvr>
                                      <p:tavLst>
                                        <p:tav tm="0">
                                          <p:val>
                                            <p:strVal val="#ppt_x"/>
                                          </p:val>
                                        </p:tav>
                                        <p:tav tm="100000">
                                          <p:val>
                                            <p:strVal val="#ppt_x"/>
                                          </p:val>
                                        </p:tav>
                                      </p:tavLst>
                                    </p:anim>
                                    <p:anim calcmode="lin" valueType="num">
                                      <p:cBhvr>
                                        <p:cTn id="121" dur="1000" fill="hold"/>
                                        <p:tgtEl>
                                          <p:spTgt spid="25602">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25602">
                                            <p:txEl>
                                              <p:pRg st="17" end="17"/>
                                            </p:txEl>
                                          </p:spTgt>
                                        </p:tgtEl>
                                        <p:attrNameLst>
                                          <p:attrName>style.visibility</p:attrName>
                                        </p:attrNameLst>
                                      </p:cBhvr>
                                      <p:to>
                                        <p:strVal val="visible"/>
                                      </p:to>
                                    </p:set>
                                    <p:animEffect transition="in" filter="fade">
                                      <p:cBhvr>
                                        <p:cTn id="126" dur="1000"/>
                                        <p:tgtEl>
                                          <p:spTgt spid="25602">
                                            <p:txEl>
                                              <p:pRg st="17" end="17"/>
                                            </p:txEl>
                                          </p:spTgt>
                                        </p:tgtEl>
                                      </p:cBhvr>
                                    </p:animEffect>
                                    <p:anim calcmode="lin" valueType="num">
                                      <p:cBhvr>
                                        <p:cTn id="127" dur="1000" fill="hold"/>
                                        <p:tgtEl>
                                          <p:spTgt spid="25602">
                                            <p:txEl>
                                              <p:pRg st="17" end="17"/>
                                            </p:txEl>
                                          </p:spTgt>
                                        </p:tgtEl>
                                        <p:attrNameLst>
                                          <p:attrName>ppt_x</p:attrName>
                                        </p:attrNameLst>
                                      </p:cBhvr>
                                      <p:tavLst>
                                        <p:tav tm="0">
                                          <p:val>
                                            <p:strVal val="#ppt_x"/>
                                          </p:val>
                                        </p:tav>
                                        <p:tav tm="100000">
                                          <p:val>
                                            <p:strVal val="#ppt_x"/>
                                          </p:val>
                                        </p:tav>
                                      </p:tavLst>
                                    </p:anim>
                                    <p:anim calcmode="lin" valueType="num">
                                      <p:cBhvr>
                                        <p:cTn id="128" dur="1000" fill="hold"/>
                                        <p:tgtEl>
                                          <p:spTgt spid="25602">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B609-4D8D-1817-B70E-8A87CEBBFFE1}"/>
              </a:ext>
            </a:extLst>
          </p:cNvPr>
          <p:cNvSpPr>
            <a:spLocks noGrp="1"/>
          </p:cNvSpPr>
          <p:nvPr>
            <p:ph type="title"/>
          </p:nvPr>
        </p:nvSpPr>
        <p:spPr>
          <a:xfrm>
            <a:off x="199725" y="434153"/>
            <a:ext cx="8801100" cy="701731"/>
          </a:xfrm>
        </p:spPr>
        <p:txBody>
          <a:bodyPr wrap="square" rtlCol="0">
            <a:spAutoFit/>
          </a:bodyPr>
          <a:lstStyle/>
          <a:p>
            <a:pPr algn="ctr" fontAlgn="auto">
              <a:spcAft>
                <a:spcPts val="0"/>
              </a:spcAft>
              <a:defRPr/>
            </a:pPr>
            <a:r>
              <a:rPr b="1" dirty="0">
                <a:latin typeface="Verdana" panose="020B0604030504040204" pitchFamily="34" charset="0"/>
                <a:ea typeface="Verdana" panose="020B0604030504040204" pitchFamily="34" charset="0"/>
              </a:rPr>
              <a:t>HOW TO OBEY THE GOSPEL</a:t>
            </a:r>
          </a:p>
        </p:txBody>
      </p:sp>
      <p:sp>
        <p:nvSpPr>
          <p:cNvPr id="7" name="Rectangle 3">
            <a:extLst>
              <a:ext uri="{FF2B5EF4-FFF2-40B4-BE49-F238E27FC236}">
                <a16:creationId xmlns:a16="http://schemas.microsoft.com/office/drawing/2014/main" id="{FDD88E87-8782-A6C4-3C64-E0C25A9654E4}"/>
              </a:ext>
            </a:extLst>
          </p:cNvPr>
          <p:cNvSpPr txBox="1">
            <a:spLocks noChangeArrowheads="1"/>
          </p:cNvSpPr>
          <p:nvPr/>
        </p:nvSpPr>
        <p:spPr bwMode="auto">
          <a:xfrm>
            <a:off x="304800" y="1462274"/>
            <a:ext cx="8534400" cy="478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900"/>
              </a:spcBef>
              <a:buClr>
                <a:srgbClr val="262626"/>
              </a:buClr>
              <a:buFont typeface="Garamond" panose="02020404030301010803" pitchFamily="18" charset="0"/>
              <a:buChar char="◦"/>
              <a:defRPr>
                <a:solidFill>
                  <a:schemeClr val="tx1"/>
                </a:solidFill>
                <a:latin typeface="Century Gothic" panose="020B0502020202020204" pitchFamily="34" charset="0"/>
              </a:defRPr>
            </a:lvl1pPr>
            <a:lvl2pPr indent="-182563">
              <a:spcBef>
                <a:spcPts val="500"/>
              </a:spcBef>
              <a:buClr>
                <a:srgbClr val="262626"/>
              </a:buClr>
              <a:buFont typeface="Garamond" panose="02020404030301010803" pitchFamily="18" charset="0"/>
              <a:buChar char="◦"/>
              <a:defRPr sz="1600">
                <a:solidFill>
                  <a:schemeClr val="tx1"/>
                </a:solidFill>
                <a:latin typeface="Century Gothic" panose="020B0502020202020204" pitchFamily="34" charset="0"/>
              </a:defRPr>
            </a:lvl2pPr>
            <a:lvl3pPr marL="730250"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3pPr>
            <a:lvl4pPr marL="1004888"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4pPr>
            <a:lvl5pPr marL="1279525"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5pPr>
            <a:lvl6pPr marL="17367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6pPr>
            <a:lvl7pPr marL="21939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7pPr>
            <a:lvl8pPr marL="26511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8pPr>
            <a:lvl9pPr marL="31083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9pPr>
          </a:lstStyle>
          <a:p>
            <a:pPr defTabSz="914400" eaLnBrk="1" hangingPunct="1">
              <a:lnSpc>
                <a:spcPct val="90000"/>
              </a:lnSpc>
              <a:buFont typeface="Garamond" panose="02020404030301010803" pitchFamily="18" charset="0"/>
              <a:buNone/>
            </a:pPr>
            <a:r>
              <a:rPr lang="en-US" altLang="en-US" sz="2400" b="1" dirty="0"/>
              <a:t>Hear the word of God </a:t>
            </a:r>
            <a:r>
              <a:rPr lang="en-US" altLang="en-US" sz="2000" b="1" dirty="0">
                <a:solidFill>
                  <a:srgbClr val="FF0000"/>
                </a:solidFill>
              </a:rPr>
              <a:t>(2 Thessalonians 2:14-15; James 1:21)</a:t>
            </a:r>
            <a:br>
              <a:rPr lang="en-US" altLang="en-US" sz="2000" dirty="0"/>
            </a:br>
            <a:endParaRPr lang="en-US" altLang="en-US" sz="2400" dirty="0"/>
          </a:p>
          <a:p>
            <a:pPr defTabSz="914400" eaLnBrk="1" hangingPunct="1">
              <a:lnSpc>
                <a:spcPct val="90000"/>
              </a:lnSpc>
              <a:buFont typeface="Garamond" panose="02020404030301010803" pitchFamily="18" charset="0"/>
              <a:buNone/>
            </a:pPr>
            <a:r>
              <a:rPr lang="en-US" altLang="en-US" sz="2400" b="1" dirty="0"/>
              <a:t>Believe the gospel message </a:t>
            </a:r>
            <a:r>
              <a:rPr lang="en-US" altLang="en-US" sz="2000" b="1" dirty="0">
                <a:solidFill>
                  <a:srgbClr val="FF0000"/>
                </a:solidFill>
              </a:rPr>
              <a:t>(Hebrews 11:6; John 8:24)</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Repent of sins </a:t>
            </a:r>
            <a:r>
              <a:rPr lang="en-US" altLang="en-US" sz="2000" b="1" dirty="0">
                <a:solidFill>
                  <a:srgbClr val="FF0000"/>
                </a:solidFill>
              </a:rPr>
              <a:t>(Luke 13:3; Acts 17:30-31)</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Confess Jesus Christ </a:t>
            </a:r>
            <a:r>
              <a:rPr lang="en-US" altLang="en-US" sz="2400" b="1" dirty="0">
                <a:solidFill>
                  <a:srgbClr val="FF0000"/>
                </a:solidFill>
              </a:rPr>
              <a:t>(</a:t>
            </a:r>
            <a:r>
              <a:rPr lang="en-US" altLang="en-US" sz="2000" b="1" dirty="0">
                <a:solidFill>
                  <a:srgbClr val="FF0000"/>
                </a:solidFill>
              </a:rPr>
              <a:t>Romans 10:10; Matthew 10:32-33)</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Be Baptized </a:t>
            </a:r>
            <a:r>
              <a:rPr lang="en-US" altLang="en-US" sz="1900" b="1" dirty="0">
                <a:solidFill>
                  <a:srgbClr val="FF0000"/>
                </a:solidFill>
              </a:rPr>
              <a:t>(Galatians 3:26-27; Romans 6:3-4; Mark 16:16; Acts 2:38)</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t>Remain Obedient </a:t>
            </a:r>
            <a:r>
              <a:rPr lang="en-US" altLang="en-US" sz="2000" b="1" dirty="0">
                <a:solidFill>
                  <a:srgbClr val="FF0000"/>
                </a:solidFill>
              </a:rPr>
              <a:t>(Matthew 7:21; Revelation 2:10; Hebrews 3:12)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1"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1"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fade">
                                      <p:cBhvr>
                                        <p:cTn id="21" dur="1000"/>
                                        <p:tgtEl>
                                          <p:spTgt spid="7">
                                            <p:txEl>
                                              <p:pRg st="3" end="3"/>
                                            </p:txEl>
                                          </p:spTgt>
                                        </p:tgtEl>
                                      </p:cBhvr>
                                    </p:animEffect>
                                    <p:anim calcmode="lin" valueType="num">
                                      <p:cBhvr>
                                        <p:cTn id="22"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1" nodeType="click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1000"/>
                                        <p:tgtEl>
                                          <p:spTgt spid="7">
                                            <p:txEl>
                                              <p:pRg st="5" end="5"/>
                                            </p:txEl>
                                          </p:spTgt>
                                        </p:tgtEl>
                                      </p:cBhvr>
                                    </p:animEffect>
                                    <p:anim calcmode="lin" valueType="num">
                                      <p:cBhvr>
                                        <p:cTn id="2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1"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Effect transition="in" filter="fade">
                                      <p:cBhvr>
                                        <p:cTn id="35" dur="1000"/>
                                        <p:tgtEl>
                                          <p:spTgt spid="7">
                                            <p:txEl>
                                              <p:pRg st="7" end="7"/>
                                            </p:txEl>
                                          </p:spTgt>
                                        </p:tgtEl>
                                      </p:cBhvr>
                                    </p:animEffect>
                                    <p:anim calcmode="lin" valueType="num">
                                      <p:cBhvr>
                                        <p:cTn id="36"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1" nodeType="click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fade">
                                      <p:cBhvr>
                                        <p:cTn id="42" dur="1000"/>
                                        <p:tgtEl>
                                          <p:spTgt spid="7">
                                            <p:txEl>
                                              <p:pRg st="9" end="9"/>
                                            </p:txEl>
                                          </p:spTgt>
                                        </p:tgtEl>
                                      </p:cBhvr>
                                    </p:animEffect>
                                    <p:anim calcmode="lin" valueType="num">
                                      <p:cBhvr>
                                        <p:cTn id="4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7"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F7151F2A-8604-736B-C1A8-9EABC6C2E4D5}"/>
              </a:ext>
            </a:extLst>
          </p:cNvPr>
          <p:cNvSpPr>
            <a:spLocks noChangeArrowheads="1"/>
          </p:cNvSpPr>
          <p:nvPr/>
        </p:nvSpPr>
        <p:spPr bwMode="auto">
          <a:xfrm>
            <a:off x="371475" y="1703388"/>
            <a:ext cx="8382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tx2"/>
                </a:solidFill>
                <a:latin typeface="Verdana" panose="020B0604030504040204" pitchFamily="34" charset="0"/>
              </a:rPr>
              <a:t>Belief</a:t>
            </a:r>
            <a:endParaRPr lang="en-US" altLang="en-US" sz="2400" dirty="0">
              <a:solidFill>
                <a:schemeClr val="tx2"/>
              </a:solidFill>
              <a:latin typeface="Verdana" panose="020B0604030504040204" pitchFamily="34" charset="0"/>
            </a:endParaRPr>
          </a:p>
          <a:p>
            <a:pPr algn="ctr" eaLnBrk="1" hangingPunct="1"/>
            <a:r>
              <a:rPr lang="en-US" altLang="en-US" sz="2400" i="1" dirty="0">
                <a:latin typeface="Verdana" panose="020B0604030504040204" pitchFamily="34" charset="0"/>
              </a:rPr>
              <a:t>“They said, ‘Believe in the Lord Jesus, and </a:t>
            </a:r>
            <a:r>
              <a:rPr lang="en-US" altLang="en-US" sz="2400" b="1" i="1" dirty="0">
                <a:latin typeface="Verdana" panose="020B0604030504040204" pitchFamily="34" charset="0"/>
              </a:rPr>
              <a:t>you will be saved</a:t>
            </a:r>
            <a:r>
              <a:rPr lang="en-US" altLang="en-US" sz="2400" i="1" dirty="0">
                <a:latin typeface="Verdana" panose="020B0604030504040204" pitchFamily="34" charset="0"/>
              </a:rPr>
              <a:t>, you and your household.’” </a:t>
            </a:r>
            <a:r>
              <a:rPr lang="en-US" altLang="en-US" sz="2400" b="1" dirty="0">
                <a:solidFill>
                  <a:srgbClr val="FF0000"/>
                </a:solidFill>
                <a:latin typeface="Verdana" panose="020B0604030504040204" pitchFamily="34" charset="0"/>
              </a:rPr>
              <a:t>(Acts 16:31)</a:t>
            </a:r>
          </a:p>
          <a:p>
            <a:pPr algn="ct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“For this is the will of My Father, that everyone who beholds the Son and believes in Him </a:t>
            </a:r>
            <a:r>
              <a:rPr lang="en-US" altLang="en-US" sz="2400" b="1" i="1" dirty="0">
                <a:latin typeface="Verdana" panose="020B0604030504040204" pitchFamily="34" charset="0"/>
              </a:rPr>
              <a:t>will have eternal life</a:t>
            </a:r>
            <a:r>
              <a:rPr lang="en-US" altLang="en-US" sz="2400" i="1" dirty="0">
                <a:latin typeface="Verdana" panose="020B0604030504040204" pitchFamily="34" charset="0"/>
              </a:rPr>
              <a:t>, and I Myself will raise him up on the last day.” </a:t>
            </a:r>
            <a:r>
              <a:rPr lang="en-US" altLang="en-US" sz="2400" b="1" dirty="0">
                <a:solidFill>
                  <a:srgbClr val="FF0000"/>
                </a:solidFill>
                <a:latin typeface="Verdana" panose="020B0604030504040204" pitchFamily="34" charset="0"/>
              </a:rPr>
              <a:t>(John 6:40)</a:t>
            </a:r>
          </a:p>
          <a:p>
            <a:pPr eaLnBrk="1" hangingPunct="1"/>
            <a:endParaRPr lang="en-US" altLang="en-US" sz="2400" i="1" dirty="0">
              <a:latin typeface="Verdana" panose="020B0604030504040204" pitchFamily="34" charset="0"/>
            </a:endParaRPr>
          </a:p>
          <a:p>
            <a:pPr eaLnBrk="1" hangingPunct="1"/>
            <a:r>
              <a:rPr lang="en-US" altLang="en-US" sz="2400" b="1" dirty="0">
                <a:latin typeface="Verdana" panose="020B0604030504040204" pitchFamily="34" charset="0"/>
              </a:rPr>
              <a:t>… </a:t>
            </a:r>
            <a:r>
              <a:rPr lang="en-US" altLang="en-US" sz="2400" b="1" dirty="0">
                <a:solidFill>
                  <a:srgbClr val="92D050"/>
                </a:solidFill>
                <a:latin typeface="Verdana" panose="020B0604030504040204" pitchFamily="34" charset="0"/>
              </a:rPr>
              <a:t>Hope</a:t>
            </a:r>
            <a:endParaRPr lang="en-US" altLang="en-US" sz="2400" dirty="0">
              <a:solidFill>
                <a:srgbClr val="92D050"/>
              </a:solidFill>
              <a:latin typeface="Verdana" panose="020B0604030504040204" pitchFamily="34" charset="0"/>
            </a:endParaRPr>
          </a:p>
          <a:p>
            <a:pPr algn="ctr" eaLnBrk="1" hangingPunct="1"/>
            <a:r>
              <a:rPr lang="en-US" altLang="en-US" sz="2400" i="1" dirty="0">
                <a:latin typeface="Verdana" panose="020B0604030504040204" pitchFamily="34" charset="0"/>
              </a:rPr>
              <a:t>“For </a:t>
            </a:r>
            <a:r>
              <a:rPr lang="en-US" altLang="en-US" sz="2400" b="1" i="1" dirty="0">
                <a:latin typeface="Verdana" panose="020B0604030504040204" pitchFamily="34" charset="0"/>
              </a:rPr>
              <a:t>in hope we have been saved</a:t>
            </a:r>
            <a:r>
              <a:rPr lang="en-US" altLang="en-US" sz="2400" i="1" dirty="0">
                <a:latin typeface="Verdana" panose="020B0604030504040204" pitchFamily="34" charset="0"/>
              </a:rPr>
              <a:t>, but hope that is seen is not hope; for who hopes for what he already sees?”</a:t>
            </a:r>
            <a:r>
              <a:rPr lang="en-US" altLang="en-US" sz="2400" dirty="0">
                <a:latin typeface="Verdana" panose="020B0604030504040204" pitchFamily="34" charset="0"/>
              </a:rPr>
              <a:t> </a:t>
            </a:r>
            <a:r>
              <a:rPr lang="en-US" altLang="en-US" sz="2400" b="1" dirty="0">
                <a:solidFill>
                  <a:srgbClr val="FF0000"/>
                </a:solidFill>
                <a:latin typeface="Verdana" panose="020B0604030504040204" pitchFamily="34" charset="0"/>
              </a:rPr>
              <a:t>(Romans 8:24)</a:t>
            </a:r>
          </a:p>
        </p:txBody>
      </p:sp>
      <p:sp>
        <p:nvSpPr>
          <p:cNvPr id="8195" name="TextBox 4">
            <a:extLst>
              <a:ext uri="{FF2B5EF4-FFF2-40B4-BE49-F238E27FC236}">
                <a16:creationId xmlns:a16="http://schemas.microsoft.com/office/drawing/2014/main" id="{D2AF91B0-9EFF-EAFE-F7E9-78711DF47FFF}"/>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fade">
                                      <p:cBhvr>
                                        <p:cTn id="7" dur="1000"/>
                                        <p:tgtEl>
                                          <p:spTgt spid="8194">
                                            <p:txEl>
                                              <p:pRg st="0" end="0"/>
                                            </p:txEl>
                                          </p:spTgt>
                                        </p:tgtEl>
                                      </p:cBhvr>
                                    </p:animEffect>
                                    <p:anim calcmode="lin" valueType="num">
                                      <p:cBhvr>
                                        <p:cTn id="8" dur="1000" fill="hold"/>
                                        <p:tgtEl>
                                          <p:spTgt spid="819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194">
                                            <p:txEl>
                                              <p:pRg st="1" end="1"/>
                                            </p:txEl>
                                          </p:spTgt>
                                        </p:tgtEl>
                                        <p:attrNameLst>
                                          <p:attrName>style.visibility</p:attrName>
                                        </p:attrNameLst>
                                      </p:cBhvr>
                                      <p:to>
                                        <p:strVal val="visible"/>
                                      </p:to>
                                    </p:set>
                                    <p:animEffect transition="in" filter="fade">
                                      <p:cBhvr>
                                        <p:cTn id="12" dur="1000"/>
                                        <p:tgtEl>
                                          <p:spTgt spid="8194">
                                            <p:txEl>
                                              <p:pRg st="1" end="1"/>
                                            </p:txEl>
                                          </p:spTgt>
                                        </p:tgtEl>
                                      </p:cBhvr>
                                    </p:animEffect>
                                    <p:anim calcmode="lin" valueType="num">
                                      <p:cBhvr>
                                        <p:cTn id="13" dur="1000" fill="hold"/>
                                        <p:tgtEl>
                                          <p:spTgt spid="819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19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194">
                                            <p:txEl>
                                              <p:pRg st="3" end="3"/>
                                            </p:txEl>
                                          </p:spTgt>
                                        </p:tgtEl>
                                        <p:attrNameLst>
                                          <p:attrName>style.visibility</p:attrName>
                                        </p:attrNameLst>
                                      </p:cBhvr>
                                      <p:to>
                                        <p:strVal val="visible"/>
                                      </p:to>
                                    </p:set>
                                    <p:animEffect transition="in" filter="fade">
                                      <p:cBhvr>
                                        <p:cTn id="19" dur="1000"/>
                                        <p:tgtEl>
                                          <p:spTgt spid="8194">
                                            <p:txEl>
                                              <p:pRg st="3" end="3"/>
                                            </p:txEl>
                                          </p:spTgt>
                                        </p:tgtEl>
                                      </p:cBhvr>
                                    </p:animEffect>
                                    <p:anim calcmode="lin" valueType="num">
                                      <p:cBhvr>
                                        <p:cTn id="20" dur="1000" fill="hold"/>
                                        <p:tgtEl>
                                          <p:spTgt spid="819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819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194">
                                            <p:txEl>
                                              <p:pRg st="5" end="5"/>
                                            </p:txEl>
                                          </p:spTgt>
                                        </p:tgtEl>
                                        <p:attrNameLst>
                                          <p:attrName>style.visibility</p:attrName>
                                        </p:attrNameLst>
                                      </p:cBhvr>
                                      <p:to>
                                        <p:strVal val="visible"/>
                                      </p:to>
                                    </p:set>
                                    <p:animEffect transition="in" filter="fade">
                                      <p:cBhvr>
                                        <p:cTn id="26" dur="1000"/>
                                        <p:tgtEl>
                                          <p:spTgt spid="8194">
                                            <p:txEl>
                                              <p:pRg st="5" end="5"/>
                                            </p:txEl>
                                          </p:spTgt>
                                        </p:tgtEl>
                                      </p:cBhvr>
                                    </p:animEffect>
                                    <p:anim calcmode="lin" valueType="num">
                                      <p:cBhvr>
                                        <p:cTn id="27" dur="1000" fill="hold"/>
                                        <p:tgtEl>
                                          <p:spTgt spid="8194">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8194">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8194">
                                            <p:txEl>
                                              <p:pRg st="6" end="6"/>
                                            </p:txEl>
                                          </p:spTgt>
                                        </p:tgtEl>
                                        <p:attrNameLst>
                                          <p:attrName>style.visibility</p:attrName>
                                        </p:attrNameLst>
                                      </p:cBhvr>
                                      <p:to>
                                        <p:strVal val="visible"/>
                                      </p:to>
                                    </p:set>
                                    <p:animEffect transition="in" filter="fade">
                                      <p:cBhvr>
                                        <p:cTn id="31" dur="1000"/>
                                        <p:tgtEl>
                                          <p:spTgt spid="8194">
                                            <p:txEl>
                                              <p:pRg st="6" end="6"/>
                                            </p:txEl>
                                          </p:spTgt>
                                        </p:tgtEl>
                                      </p:cBhvr>
                                    </p:animEffect>
                                    <p:anim calcmode="lin" valueType="num">
                                      <p:cBhvr>
                                        <p:cTn id="32" dur="1000" fill="hold"/>
                                        <p:tgtEl>
                                          <p:spTgt spid="8194">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819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57EA1C7D-38F4-8F77-9FA9-977CE58B7902}"/>
              </a:ext>
            </a:extLst>
          </p:cNvPr>
          <p:cNvSpPr>
            <a:spLocks noChangeArrowheads="1"/>
          </p:cNvSpPr>
          <p:nvPr/>
        </p:nvSpPr>
        <p:spPr bwMode="auto">
          <a:xfrm>
            <a:off x="371475" y="1703388"/>
            <a:ext cx="8382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00B0F0"/>
                </a:solidFill>
                <a:latin typeface="Verdana" panose="020B0604030504040204" pitchFamily="34" charset="0"/>
              </a:rPr>
              <a:t>His Grace</a:t>
            </a:r>
            <a:endParaRPr lang="en-US" altLang="en-US" sz="2400" dirty="0">
              <a:solidFill>
                <a:srgbClr val="00B0F0"/>
              </a:solidFill>
              <a:latin typeface="Verdana" panose="020B0604030504040204" pitchFamily="34" charset="0"/>
            </a:endParaRPr>
          </a:p>
          <a:p>
            <a:pPr algn="ctr" eaLnBrk="1" hangingPunct="1"/>
            <a:r>
              <a:rPr lang="en-US" altLang="en-US" sz="2400" i="1" dirty="0">
                <a:latin typeface="Verdana" panose="020B0604030504040204" pitchFamily="34" charset="0"/>
              </a:rPr>
              <a:t>“For </a:t>
            </a:r>
            <a:r>
              <a:rPr lang="en-US" altLang="en-US" sz="2400" b="1" i="1" dirty="0">
                <a:latin typeface="Verdana" panose="020B0604030504040204" pitchFamily="34" charset="0"/>
              </a:rPr>
              <a:t>by grace you have been saved</a:t>
            </a:r>
            <a:r>
              <a:rPr lang="en-US" altLang="en-US" sz="2400" i="1" dirty="0">
                <a:latin typeface="Verdana" panose="020B0604030504040204" pitchFamily="34" charset="0"/>
              </a:rPr>
              <a:t> through faith; and that not of yourselves, it is the gift of God …” </a:t>
            </a:r>
            <a:r>
              <a:rPr lang="en-US" altLang="en-US" sz="2400" b="1" dirty="0">
                <a:solidFill>
                  <a:srgbClr val="FF0000"/>
                </a:solidFill>
                <a:latin typeface="Verdana" panose="020B0604030504040204" pitchFamily="34" charset="0"/>
              </a:rPr>
              <a:t>(Ephesians 2:8)</a:t>
            </a:r>
          </a:p>
          <a:p>
            <a:pPr algn="ctr" eaLnBrk="1" hangingPunct="1"/>
            <a:endParaRPr lang="en-US" altLang="en-US" sz="2400" i="1" dirty="0">
              <a:latin typeface="Verdana" panose="020B0604030504040204" pitchFamily="34" charset="0"/>
            </a:endParaRPr>
          </a:p>
          <a:p>
            <a:pPr algn="ctr" eaLnBrk="1" hangingPunct="1"/>
            <a:r>
              <a:rPr lang="en-US" altLang="en-US" sz="2400" i="1" dirty="0">
                <a:latin typeface="Verdana" panose="020B0604030504040204" pitchFamily="34" charset="0"/>
              </a:rPr>
              <a:t>“For the grace of God has appeared, </a:t>
            </a:r>
            <a:r>
              <a:rPr lang="en-US" altLang="en-US" sz="2400" b="1" i="1" dirty="0">
                <a:latin typeface="Verdana" panose="020B0604030504040204" pitchFamily="34" charset="0"/>
              </a:rPr>
              <a:t>bringing salvation to all men </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(Titus 2:11)</a:t>
            </a:r>
          </a:p>
          <a:p>
            <a:pPr eaLnBrk="1" hangingPunct="1"/>
            <a:endParaRPr lang="en-US" altLang="en-US" sz="2400" dirty="0">
              <a:latin typeface="Verdana" panose="020B0604030504040204" pitchFamily="34" charset="0"/>
            </a:endParaRPr>
          </a:p>
          <a:p>
            <a:pPr eaLnBrk="1" hangingPunct="1"/>
            <a:r>
              <a:rPr lang="en-US" altLang="en-US" sz="2400" b="1" dirty="0">
                <a:latin typeface="Verdana" panose="020B0604030504040204" pitchFamily="34" charset="0"/>
              </a:rPr>
              <a:t>… </a:t>
            </a:r>
            <a:r>
              <a:rPr lang="en-US" altLang="en-US" sz="2400" b="1" dirty="0">
                <a:solidFill>
                  <a:srgbClr val="00B050"/>
                </a:solidFill>
                <a:latin typeface="Verdana" panose="020B0604030504040204" pitchFamily="34" charset="0"/>
              </a:rPr>
              <a:t>His Mercy</a:t>
            </a:r>
            <a:endParaRPr lang="en-US" altLang="en-US" sz="2400" dirty="0">
              <a:solidFill>
                <a:srgbClr val="00B050"/>
              </a:solidFill>
              <a:latin typeface="Verdana" panose="020B0604030504040204" pitchFamily="34" charset="0"/>
            </a:endParaRPr>
          </a:p>
          <a:p>
            <a:pPr algn="ctr" eaLnBrk="1" hangingPunct="1"/>
            <a:r>
              <a:rPr lang="en-US" altLang="en-US" sz="2400" i="1" dirty="0">
                <a:latin typeface="Verdana" panose="020B0604030504040204" pitchFamily="34" charset="0"/>
              </a:rPr>
              <a:t>“</a:t>
            </a:r>
            <a:r>
              <a:rPr lang="en-US" altLang="en-US" sz="2400" b="1" i="1" dirty="0">
                <a:latin typeface="Verdana" panose="020B0604030504040204" pitchFamily="34" charset="0"/>
              </a:rPr>
              <a:t>He saved us</a:t>
            </a:r>
            <a:r>
              <a:rPr lang="en-US" altLang="en-US" sz="2400" i="1" dirty="0">
                <a:latin typeface="Verdana" panose="020B0604030504040204" pitchFamily="34" charset="0"/>
              </a:rPr>
              <a:t>, not on the basis of deeds which we have done in righteousness, but </a:t>
            </a:r>
            <a:r>
              <a:rPr lang="en-US" altLang="en-US" sz="2400" b="1" i="1" dirty="0">
                <a:latin typeface="Verdana" panose="020B0604030504040204" pitchFamily="34" charset="0"/>
              </a:rPr>
              <a:t>according to His mercy</a:t>
            </a:r>
            <a:r>
              <a:rPr lang="en-US" altLang="en-US" sz="2400" i="1" dirty="0">
                <a:latin typeface="Verdana" panose="020B0604030504040204" pitchFamily="34" charset="0"/>
              </a:rPr>
              <a:t>, by the washing of regeneration and renewing by the Holy Spirit …” </a:t>
            </a:r>
            <a:r>
              <a:rPr lang="en-US" altLang="en-US" sz="2400" b="1" dirty="0">
                <a:solidFill>
                  <a:srgbClr val="FF0000"/>
                </a:solidFill>
                <a:latin typeface="Verdana" panose="020B0604030504040204" pitchFamily="34" charset="0"/>
              </a:rPr>
              <a:t>(Titus 3:5)</a:t>
            </a:r>
          </a:p>
        </p:txBody>
      </p:sp>
      <p:sp>
        <p:nvSpPr>
          <p:cNvPr id="9219" name="TextBox 4">
            <a:extLst>
              <a:ext uri="{FF2B5EF4-FFF2-40B4-BE49-F238E27FC236}">
                <a16:creationId xmlns:a16="http://schemas.microsoft.com/office/drawing/2014/main" id="{E820DDB0-A6DA-1F80-1F92-8216D0AD132A}"/>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animEffect transition="in" filter="fade">
                                      <p:cBhvr>
                                        <p:cTn id="7" dur="1000"/>
                                        <p:tgtEl>
                                          <p:spTgt spid="9218">
                                            <p:txEl>
                                              <p:pRg st="0" end="0"/>
                                            </p:txEl>
                                          </p:spTgt>
                                        </p:tgtEl>
                                      </p:cBhvr>
                                    </p:animEffect>
                                    <p:anim calcmode="lin" valueType="num">
                                      <p:cBhvr>
                                        <p:cTn id="8" dur="1000" fill="hold"/>
                                        <p:tgtEl>
                                          <p:spTgt spid="921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218">
                                            <p:txEl>
                                              <p:pRg st="1" end="1"/>
                                            </p:txEl>
                                          </p:spTgt>
                                        </p:tgtEl>
                                        <p:attrNameLst>
                                          <p:attrName>style.visibility</p:attrName>
                                        </p:attrNameLst>
                                      </p:cBhvr>
                                      <p:to>
                                        <p:strVal val="visible"/>
                                      </p:to>
                                    </p:set>
                                    <p:animEffect transition="in" filter="fade">
                                      <p:cBhvr>
                                        <p:cTn id="12" dur="1000"/>
                                        <p:tgtEl>
                                          <p:spTgt spid="9218">
                                            <p:txEl>
                                              <p:pRg st="1" end="1"/>
                                            </p:txEl>
                                          </p:spTgt>
                                        </p:tgtEl>
                                      </p:cBhvr>
                                    </p:animEffect>
                                    <p:anim calcmode="lin" valueType="num">
                                      <p:cBhvr>
                                        <p:cTn id="13" dur="1000" fill="hold"/>
                                        <p:tgtEl>
                                          <p:spTgt spid="921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921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218">
                                            <p:txEl>
                                              <p:pRg st="3" end="3"/>
                                            </p:txEl>
                                          </p:spTgt>
                                        </p:tgtEl>
                                        <p:attrNameLst>
                                          <p:attrName>style.visibility</p:attrName>
                                        </p:attrNameLst>
                                      </p:cBhvr>
                                      <p:to>
                                        <p:strVal val="visible"/>
                                      </p:to>
                                    </p:set>
                                    <p:animEffect transition="in" filter="fade">
                                      <p:cBhvr>
                                        <p:cTn id="19" dur="1000"/>
                                        <p:tgtEl>
                                          <p:spTgt spid="9218">
                                            <p:txEl>
                                              <p:pRg st="3" end="3"/>
                                            </p:txEl>
                                          </p:spTgt>
                                        </p:tgtEl>
                                      </p:cBhvr>
                                    </p:animEffect>
                                    <p:anim calcmode="lin" valueType="num">
                                      <p:cBhvr>
                                        <p:cTn id="20" dur="1000" fill="hold"/>
                                        <p:tgtEl>
                                          <p:spTgt spid="921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921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218">
                                            <p:txEl>
                                              <p:pRg st="5" end="5"/>
                                            </p:txEl>
                                          </p:spTgt>
                                        </p:tgtEl>
                                        <p:attrNameLst>
                                          <p:attrName>style.visibility</p:attrName>
                                        </p:attrNameLst>
                                      </p:cBhvr>
                                      <p:to>
                                        <p:strVal val="visible"/>
                                      </p:to>
                                    </p:set>
                                    <p:animEffect transition="in" filter="fade">
                                      <p:cBhvr>
                                        <p:cTn id="26" dur="1000"/>
                                        <p:tgtEl>
                                          <p:spTgt spid="9218">
                                            <p:txEl>
                                              <p:pRg st="5" end="5"/>
                                            </p:txEl>
                                          </p:spTgt>
                                        </p:tgtEl>
                                      </p:cBhvr>
                                    </p:animEffect>
                                    <p:anim calcmode="lin" valueType="num">
                                      <p:cBhvr>
                                        <p:cTn id="27" dur="1000" fill="hold"/>
                                        <p:tgtEl>
                                          <p:spTgt spid="9218">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9218">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9218">
                                            <p:txEl>
                                              <p:pRg st="6" end="6"/>
                                            </p:txEl>
                                          </p:spTgt>
                                        </p:tgtEl>
                                        <p:attrNameLst>
                                          <p:attrName>style.visibility</p:attrName>
                                        </p:attrNameLst>
                                      </p:cBhvr>
                                      <p:to>
                                        <p:strVal val="visible"/>
                                      </p:to>
                                    </p:set>
                                    <p:animEffect transition="in" filter="fade">
                                      <p:cBhvr>
                                        <p:cTn id="31" dur="1000"/>
                                        <p:tgtEl>
                                          <p:spTgt spid="9218">
                                            <p:txEl>
                                              <p:pRg st="6" end="6"/>
                                            </p:txEl>
                                          </p:spTgt>
                                        </p:tgtEl>
                                      </p:cBhvr>
                                    </p:animEffect>
                                    <p:anim calcmode="lin" valueType="num">
                                      <p:cBhvr>
                                        <p:cTn id="32" dur="1000" fill="hold"/>
                                        <p:tgtEl>
                                          <p:spTgt spid="9218">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921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783684F1-1C15-6D88-791C-593CA69EEA77}"/>
              </a:ext>
            </a:extLst>
          </p:cNvPr>
          <p:cNvSpPr>
            <a:spLocks noChangeArrowheads="1"/>
          </p:cNvSpPr>
          <p:nvPr/>
        </p:nvSpPr>
        <p:spPr bwMode="auto">
          <a:xfrm>
            <a:off x="347662" y="1524000"/>
            <a:ext cx="844867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200" b="1" dirty="0">
                <a:latin typeface="Verdana" panose="020B0604030504040204" pitchFamily="34" charset="0"/>
              </a:rPr>
              <a:t>… </a:t>
            </a:r>
            <a:r>
              <a:rPr lang="en-US" altLang="en-US" sz="2200" b="1" dirty="0">
                <a:solidFill>
                  <a:srgbClr val="C00000"/>
                </a:solidFill>
                <a:latin typeface="Verdana" panose="020B0604030504040204" pitchFamily="34" charset="0"/>
              </a:rPr>
              <a:t>His Blood</a:t>
            </a:r>
            <a:endParaRPr lang="en-US" altLang="en-US" sz="2200" dirty="0">
              <a:solidFill>
                <a:srgbClr val="C00000"/>
              </a:solidFill>
              <a:latin typeface="Verdana" panose="020B0604030504040204" pitchFamily="34" charset="0"/>
            </a:endParaRPr>
          </a:p>
          <a:p>
            <a:pPr algn="ctr" eaLnBrk="1" hangingPunct="1"/>
            <a:r>
              <a:rPr lang="en-US" altLang="en-US" sz="2200" i="1" dirty="0">
                <a:latin typeface="Verdana" panose="020B0604030504040204" pitchFamily="34" charset="0"/>
              </a:rPr>
              <a:t>“Much more then, having now been </a:t>
            </a:r>
            <a:r>
              <a:rPr lang="en-US" altLang="en-US" sz="2200" b="1" i="1" dirty="0">
                <a:latin typeface="Verdana" panose="020B0604030504040204" pitchFamily="34" charset="0"/>
              </a:rPr>
              <a:t>justified by His blood, we shall be saved</a:t>
            </a:r>
            <a:r>
              <a:rPr lang="en-US" altLang="en-US" sz="2200" i="1" dirty="0">
                <a:latin typeface="Verdana" panose="020B0604030504040204" pitchFamily="34" charset="0"/>
              </a:rPr>
              <a:t> from the wrath of God through Him.”</a:t>
            </a:r>
            <a:r>
              <a:rPr lang="en-US" altLang="en-US" sz="2200" dirty="0">
                <a:latin typeface="Verdana" panose="020B0604030504040204" pitchFamily="34" charset="0"/>
              </a:rPr>
              <a:t> </a:t>
            </a:r>
            <a:r>
              <a:rPr lang="en-US" altLang="en-US" sz="2200" b="1" dirty="0">
                <a:solidFill>
                  <a:srgbClr val="FF0000"/>
                </a:solidFill>
                <a:latin typeface="Verdana" panose="020B0604030504040204" pitchFamily="34" charset="0"/>
              </a:rPr>
              <a:t>(Romans 5:9)</a:t>
            </a:r>
          </a:p>
          <a:p>
            <a:pPr algn="ctr" eaLnBrk="1" hangingPunct="1"/>
            <a:endParaRPr lang="en-US" altLang="en-US" sz="2200" i="1" dirty="0">
              <a:latin typeface="Verdana" panose="020B0604030504040204" pitchFamily="34" charset="0"/>
            </a:endParaRPr>
          </a:p>
          <a:p>
            <a:pPr algn="ctr" eaLnBrk="1" hangingPunct="1"/>
            <a:r>
              <a:rPr lang="en-US" altLang="en-US" sz="2200" i="1" dirty="0">
                <a:latin typeface="Verdana" panose="020B0604030504040204" pitchFamily="34" charset="0"/>
              </a:rPr>
              <a:t> “… knowing that you were not redeemed with perishable things like silver or gold from your futile way of life inherited from your forefathers, but with precious blood, as of a lamb unblemished and spotless, </a:t>
            </a:r>
            <a:r>
              <a:rPr lang="en-US" altLang="en-US" sz="2200" b="1" i="1" dirty="0">
                <a:latin typeface="Verdana" panose="020B0604030504040204" pitchFamily="34" charset="0"/>
              </a:rPr>
              <a:t>the blood of Christ</a:t>
            </a:r>
            <a:r>
              <a:rPr lang="en-US" altLang="en-US" sz="2200" i="1" dirty="0">
                <a:latin typeface="Verdana" panose="020B0604030504040204" pitchFamily="34" charset="0"/>
              </a:rPr>
              <a:t>.”</a:t>
            </a:r>
            <a:r>
              <a:rPr lang="en-US" altLang="en-US" sz="2200" dirty="0">
                <a:latin typeface="Verdana" panose="020B0604030504040204" pitchFamily="34" charset="0"/>
              </a:rPr>
              <a:t> </a:t>
            </a:r>
            <a:r>
              <a:rPr lang="en-US" altLang="en-US" sz="2200" b="1" dirty="0">
                <a:solidFill>
                  <a:srgbClr val="FF0000"/>
                </a:solidFill>
                <a:latin typeface="Verdana" panose="020B0604030504040204" pitchFamily="34" charset="0"/>
              </a:rPr>
              <a:t>(1 Peter 1:18-19)</a:t>
            </a:r>
          </a:p>
          <a:p>
            <a:pPr eaLnBrk="1" hangingPunct="1"/>
            <a:r>
              <a:rPr lang="en-US" altLang="en-US" sz="2200" b="1" dirty="0">
                <a:latin typeface="Verdana" panose="020B0604030504040204" pitchFamily="34" charset="0"/>
              </a:rPr>
              <a:t>… </a:t>
            </a:r>
            <a:r>
              <a:rPr lang="en-US" altLang="en-US" sz="2200" b="1" dirty="0">
                <a:solidFill>
                  <a:srgbClr val="0070C0"/>
                </a:solidFill>
                <a:latin typeface="Verdana" panose="020B0604030504040204" pitchFamily="34" charset="0"/>
              </a:rPr>
              <a:t>His Life</a:t>
            </a:r>
            <a:endParaRPr lang="en-US" altLang="en-US" sz="2200" dirty="0">
              <a:solidFill>
                <a:srgbClr val="0070C0"/>
              </a:solidFill>
              <a:latin typeface="Verdana" panose="020B0604030504040204" pitchFamily="34" charset="0"/>
            </a:endParaRPr>
          </a:p>
          <a:p>
            <a:pPr algn="ctr" eaLnBrk="1" hangingPunct="1"/>
            <a:r>
              <a:rPr lang="en-US" altLang="en-US" sz="2200" i="1" dirty="0">
                <a:latin typeface="Verdana" panose="020B0604030504040204" pitchFamily="34" charset="0"/>
              </a:rPr>
              <a:t>“For if while we were enemies we were reconciled to God through the death of His Son, much more, having been reconciled, </a:t>
            </a:r>
            <a:r>
              <a:rPr lang="en-US" altLang="en-US" sz="2200" b="1" i="1" dirty="0">
                <a:latin typeface="Verdana" panose="020B0604030504040204" pitchFamily="34" charset="0"/>
              </a:rPr>
              <a:t>we shall be saved by His life</a:t>
            </a:r>
            <a:r>
              <a:rPr lang="en-US" altLang="en-US" sz="2200" i="1" dirty="0">
                <a:latin typeface="Verdana" panose="020B0604030504040204" pitchFamily="34" charset="0"/>
              </a:rPr>
              <a:t>.” </a:t>
            </a:r>
            <a:br>
              <a:rPr lang="en-US" altLang="en-US" sz="2200" i="1" dirty="0">
                <a:latin typeface="Verdana" panose="020B0604030504040204" pitchFamily="34" charset="0"/>
              </a:rPr>
            </a:br>
            <a:r>
              <a:rPr lang="en-US" altLang="en-US" sz="2200" b="1" dirty="0">
                <a:solidFill>
                  <a:srgbClr val="FF0000"/>
                </a:solidFill>
                <a:latin typeface="Verdana" panose="020B0604030504040204" pitchFamily="34" charset="0"/>
              </a:rPr>
              <a:t>(Romans 5:10)</a:t>
            </a:r>
          </a:p>
        </p:txBody>
      </p:sp>
      <p:sp>
        <p:nvSpPr>
          <p:cNvPr id="10243" name="TextBox 4">
            <a:extLst>
              <a:ext uri="{FF2B5EF4-FFF2-40B4-BE49-F238E27FC236}">
                <a16:creationId xmlns:a16="http://schemas.microsoft.com/office/drawing/2014/main" id="{C90EEC3C-EA2B-F5F9-CDFF-51207C29BC6D}"/>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fade">
                                      <p:cBhvr>
                                        <p:cTn id="7" dur="1000"/>
                                        <p:tgtEl>
                                          <p:spTgt spid="10242">
                                            <p:txEl>
                                              <p:pRg st="0" end="0"/>
                                            </p:txEl>
                                          </p:spTgt>
                                        </p:tgtEl>
                                      </p:cBhvr>
                                    </p:animEffect>
                                    <p:anim calcmode="lin" valueType="num">
                                      <p:cBhvr>
                                        <p:cTn id="8" dur="1000" fill="hold"/>
                                        <p:tgtEl>
                                          <p:spTgt spid="1024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242">
                                            <p:txEl>
                                              <p:pRg st="1" end="1"/>
                                            </p:txEl>
                                          </p:spTgt>
                                        </p:tgtEl>
                                        <p:attrNameLst>
                                          <p:attrName>style.visibility</p:attrName>
                                        </p:attrNameLst>
                                      </p:cBhvr>
                                      <p:to>
                                        <p:strVal val="visible"/>
                                      </p:to>
                                    </p:set>
                                    <p:animEffect transition="in" filter="fade">
                                      <p:cBhvr>
                                        <p:cTn id="12" dur="1000"/>
                                        <p:tgtEl>
                                          <p:spTgt spid="10242">
                                            <p:txEl>
                                              <p:pRg st="1" end="1"/>
                                            </p:txEl>
                                          </p:spTgt>
                                        </p:tgtEl>
                                      </p:cBhvr>
                                    </p:animEffect>
                                    <p:anim calcmode="lin" valueType="num">
                                      <p:cBhvr>
                                        <p:cTn id="13" dur="1000" fill="hold"/>
                                        <p:tgtEl>
                                          <p:spTgt spid="1024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24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242">
                                            <p:txEl>
                                              <p:pRg st="3" end="3"/>
                                            </p:txEl>
                                          </p:spTgt>
                                        </p:tgtEl>
                                        <p:attrNameLst>
                                          <p:attrName>style.visibility</p:attrName>
                                        </p:attrNameLst>
                                      </p:cBhvr>
                                      <p:to>
                                        <p:strVal val="visible"/>
                                      </p:to>
                                    </p:set>
                                    <p:animEffect transition="in" filter="fade">
                                      <p:cBhvr>
                                        <p:cTn id="19" dur="1000"/>
                                        <p:tgtEl>
                                          <p:spTgt spid="10242">
                                            <p:txEl>
                                              <p:pRg st="3" end="3"/>
                                            </p:txEl>
                                          </p:spTgt>
                                        </p:tgtEl>
                                      </p:cBhvr>
                                    </p:animEffect>
                                    <p:anim calcmode="lin" valueType="num">
                                      <p:cBhvr>
                                        <p:cTn id="20" dur="1000" fill="hold"/>
                                        <p:tgtEl>
                                          <p:spTgt spid="1024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024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242">
                                            <p:txEl>
                                              <p:pRg st="4" end="4"/>
                                            </p:txEl>
                                          </p:spTgt>
                                        </p:tgtEl>
                                        <p:attrNameLst>
                                          <p:attrName>style.visibility</p:attrName>
                                        </p:attrNameLst>
                                      </p:cBhvr>
                                      <p:to>
                                        <p:strVal val="visible"/>
                                      </p:to>
                                    </p:set>
                                    <p:animEffect transition="in" filter="fade">
                                      <p:cBhvr>
                                        <p:cTn id="26" dur="1000"/>
                                        <p:tgtEl>
                                          <p:spTgt spid="10242">
                                            <p:txEl>
                                              <p:pRg st="4" end="4"/>
                                            </p:txEl>
                                          </p:spTgt>
                                        </p:tgtEl>
                                      </p:cBhvr>
                                    </p:animEffect>
                                    <p:anim calcmode="lin" valueType="num">
                                      <p:cBhvr>
                                        <p:cTn id="27" dur="1000" fill="hold"/>
                                        <p:tgtEl>
                                          <p:spTgt spid="10242">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10242">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0242">
                                            <p:txEl>
                                              <p:pRg st="5" end="5"/>
                                            </p:txEl>
                                          </p:spTgt>
                                        </p:tgtEl>
                                        <p:attrNameLst>
                                          <p:attrName>style.visibility</p:attrName>
                                        </p:attrNameLst>
                                      </p:cBhvr>
                                      <p:to>
                                        <p:strVal val="visible"/>
                                      </p:to>
                                    </p:set>
                                    <p:animEffect transition="in" filter="fade">
                                      <p:cBhvr>
                                        <p:cTn id="31" dur="1000"/>
                                        <p:tgtEl>
                                          <p:spTgt spid="10242">
                                            <p:txEl>
                                              <p:pRg st="5" end="5"/>
                                            </p:txEl>
                                          </p:spTgt>
                                        </p:tgtEl>
                                      </p:cBhvr>
                                    </p:animEffect>
                                    <p:anim calcmode="lin" valueType="num">
                                      <p:cBhvr>
                                        <p:cTn id="32" dur="1000" fill="hold"/>
                                        <p:tgtEl>
                                          <p:spTgt spid="10242">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1024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E453D559-F86D-3CA0-E8AE-10F6E1575FC0}"/>
              </a:ext>
            </a:extLst>
          </p:cNvPr>
          <p:cNvSpPr>
            <a:spLocks noChangeArrowheads="1"/>
          </p:cNvSpPr>
          <p:nvPr/>
        </p:nvSpPr>
        <p:spPr bwMode="auto">
          <a:xfrm>
            <a:off x="304800" y="1703388"/>
            <a:ext cx="844867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accent2">
                    <a:lumMod val="50000"/>
                  </a:schemeClr>
                </a:solidFill>
                <a:latin typeface="Verdana" panose="020B0604030504040204" pitchFamily="34" charset="0"/>
              </a:rPr>
              <a:t>The Word</a:t>
            </a:r>
            <a:endParaRPr lang="en-US" altLang="en-US" sz="2400" dirty="0">
              <a:solidFill>
                <a:schemeClr val="accent2">
                  <a:lumMod val="50000"/>
                </a:schemeClr>
              </a:solidFill>
              <a:latin typeface="Verdana" panose="020B0604030504040204" pitchFamily="34" charset="0"/>
            </a:endParaRPr>
          </a:p>
          <a:p>
            <a:pPr algn="ctr" eaLnBrk="1" hangingPunct="1"/>
            <a:r>
              <a:rPr lang="en-US" altLang="en-US" sz="2400" i="1" dirty="0">
                <a:latin typeface="Verdana" panose="020B0604030504040204" pitchFamily="34" charset="0"/>
              </a:rPr>
              <a:t>“Therefore, putting aside all filthiness and all that remains of wickedness, in humility receive </a:t>
            </a:r>
            <a:r>
              <a:rPr lang="en-US" altLang="en-US" sz="2400" b="1" i="1" dirty="0">
                <a:latin typeface="Verdana" panose="020B0604030504040204" pitchFamily="34" charset="0"/>
              </a:rPr>
              <a:t>the word implanted, which is able to save your souls</a:t>
            </a:r>
            <a:r>
              <a:rPr lang="en-US" altLang="en-US" sz="2400" i="1" dirty="0">
                <a:latin typeface="Verdana" panose="020B0604030504040204" pitchFamily="34" charset="0"/>
              </a:rPr>
              <a:t>.”</a:t>
            </a:r>
            <a:r>
              <a:rPr lang="en-US" altLang="en-US" sz="2400" dirty="0">
                <a:latin typeface="Verdana" panose="020B0604030504040204" pitchFamily="34" charset="0"/>
              </a:rPr>
              <a:t> </a:t>
            </a:r>
            <a:br>
              <a:rPr lang="en-US" altLang="en-US" sz="2400" dirty="0">
                <a:latin typeface="Verdana" panose="020B0604030504040204" pitchFamily="34" charset="0"/>
              </a:rPr>
            </a:br>
            <a:r>
              <a:rPr lang="en-US" altLang="en-US" sz="2400" b="1" dirty="0">
                <a:solidFill>
                  <a:srgbClr val="FF0000"/>
                </a:solidFill>
                <a:latin typeface="Verdana" panose="020B0604030504040204" pitchFamily="34" charset="0"/>
              </a:rPr>
              <a:t>(James 1:21)</a:t>
            </a:r>
          </a:p>
          <a:p>
            <a:pPr algn="ctr" eaLnBrk="1" hangingPunct="1"/>
            <a:endParaRPr lang="en-US" altLang="en-US" sz="2400" b="1" dirty="0">
              <a:solidFill>
                <a:srgbClr val="FF0000"/>
              </a:solidFill>
              <a:latin typeface="Verdana" panose="020B0604030504040204" pitchFamily="34" charset="0"/>
            </a:endParaRPr>
          </a:p>
          <a:p>
            <a:pPr eaLnBrk="1" hangingPunct="1"/>
            <a:r>
              <a:rPr lang="en-US" altLang="en-US" sz="2400" b="1" dirty="0">
                <a:latin typeface="Verdana" panose="020B0604030504040204" pitchFamily="34" charset="0"/>
              </a:rPr>
              <a:t>… </a:t>
            </a:r>
            <a:r>
              <a:rPr lang="en-US" altLang="en-US" sz="2400" b="1" dirty="0">
                <a:solidFill>
                  <a:schemeClr val="accent3">
                    <a:lumMod val="60000"/>
                    <a:lumOff val="40000"/>
                  </a:schemeClr>
                </a:solidFill>
                <a:latin typeface="Verdana" panose="020B0604030504040204" pitchFamily="34" charset="0"/>
              </a:rPr>
              <a:t>Words</a:t>
            </a:r>
            <a:endParaRPr lang="en-US" altLang="en-US" sz="2400" dirty="0">
              <a:solidFill>
                <a:schemeClr val="accent3">
                  <a:lumMod val="60000"/>
                  <a:lumOff val="40000"/>
                </a:schemeClr>
              </a:solidFill>
              <a:latin typeface="Verdana" panose="020B0604030504040204" pitchFamily="34" charset="0"/>
            </a:endParaRPr>
          </a:p>
          <a:p>
            <a:pPr algn="ctr" eaLnBrk="1" hangingPunct="1"/>
            <a:r>
              <a:rPr lang="en-US" altLang="en-US" sz="2400" i="1" dirty="0">
                <a:latin typeface="Verdana" panose="020B0604030504040204" pitchFamily="34" charset="0"/>
              </a:rPr>
              <a:t>“… and he will speak </a:t>
            </a:r>
            <a:r>
              <a:rPr lang="en-US" altLang="en-US" sz="2400" b="1" i="1" dirty="0">
                <a:latin typeface="Verdana" panose="020B0604030504040204" pitchFamily="34" charset="0"/>
              </a:rPr>
              <a:t>words to you by which you will be saved</a:t>
            </a:r>
            <a:r>
              <a:rPr lang="en-US" altLang="en-US" sz="2400" i="1" dirty="0">
                <a:latin typeface="Verdana" panose="020B0604030504040204" pitchFamily="34" charset="0"/>
              </a:rPr>
              <a:t>, you and all your household.” </a:t>
            </a:r>
            <a:br>
              <a:rPr lang="en-US" altLang="en-US" sz="2400" i="1" dirty="0">
                <a:latin typeface="Verdana" panose="020B0604030504040204" pitchFamily="34" charset="0"/>
              </a:rPr>
            </a:br>
            <a:r>
              <a:rPr lang="en-US" altLang="en-US" sz="2400" b="1" dirty="0">
                <a:solidFill>
                  <a:srgbClr val="FF0000"/>
                </a:solidFill>
                <a:latin typeface="Verdana" panose="020B0604030504040204" pitchFamily="34" charset="0"/>
              </a:rPr>
              <a:t>(Acts 11:14)</a:t>
            </a:r>
          </a:p>
        </p:txBody>
      </p:sp>
      <p:sp>
        <p:nvSpPr>
          <p:cNvPr id="12291" name="TextBox 4">
            <a:extLst>
              <a:ext uri="{FF2B5EF4-FFF2-40B4-BE49-F238E27FC236}">
                <a16:creationId xmlns:a16="http://schemas.microsoft.com/office/drawing/2014/main" id="{3A84B9ED-BBA8-AA6E-DE54-23AE3EF5FA75}"/>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fade">
                                      <p:cBhvr>
                                        <p:cTn id="7" dur="1000"/>
                                        <p:tgtEl>
                                          <p:spTgt spid="12290">
                                            <p:txEl>
                                              <p:pRg st="0" end="0"/>
                                            </p:txEl>
                                          </p:spTgt>
                                        </p:tgtEl>
                                      </p:cBhvr>
                                    </p:animEffect>
                                    <p:anim calcmode="lin" valueType="num">
                                      <p:cBhvr>
                                        <p:cTn id="8" dur="1000" fill="hold"/>
                                        <p:tgtEl>
                                          <p:spTgt spid="1229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290">
                                            <p:txEl>
                                              <p:pRg st="1" end="1"/>
                                            </p:txEl>
                                          </p:spTgt>
                                        </p:tgtEl>
                                        <p:attrNameLst>
                                          <p:attrName>style.visibility</p:attrName>
                                        </p:attrNameLst>
                                      </p:cBhvr>
                                      <p:to>
                                        <p:strVal val="visible"/>
                                      </p:to>
                                    </p:set>
                                    <p:animEffect transition="in" filter="fade">
                                      <p:cBhvr>
                                        <p:cTn id="12" dur="1000"/>
                                        <p:tgtEl>
                                          <p:spTgt spid="12290">
                                            <p:txEl>
                                              <p:pRg st="1" end="1"/>
                                            </p:txEl>
                                          </p:spTgt>
                                        </p:tgtEl>
                                      </p:cBhvr>
                                    </p:animEffect>
                                    <p:anim calcmode="lin" valueType="num">
                                      <p:cBhvr>
                                        <p:cTn id="13" dur="1000" fill="hold"/>
                                        <p:tgtEl>
                                          <p:spTgt spid="1229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229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290">
                                            <p:txEl>
                                              <p:pRg st="3" end="3"/>
                                            </p:txEl>
                                          </p:spTgt>
                                        </p:tgtEl>
                                        <p:attrNameLst>
                                          <p:attrName>style.visibility</p:attrName>
                                        </p:attrNameLst>
                                      </p:cBhvr>
                                      <p:to>
                                        <p:strVal val="visible"/>
                                      </p:to>
                                    </p:set>
                                    <p:animEffect transition="in" filter="fade">
                                      <p:cBhvr>
                                        <p:cTn id="19" dur="1000"/>
                                        <p:tgtEl>
                                          <p:spTgt spid="12290">
                                            <p:txEl>
                                              <p:pRg st="3" end="3"/>
                                            </p:txEl>
                                          </p:spTgt>
                                        </p:tgtEl>
                                      </p:cBhvr>
                                    </p:animEffect>
                                    <p:anim calcmode="lin" valueType="num">
                                      <p:cBhvr>
                                        <p:cTn id="20" dur="1000" fill="hold"/>
                                        <p:tgtEl>
                                          <p:spTgt spid="12290">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2290">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290">
                                            <p:txEl>
                                              <p:pRg st="4" end="4"/>
                                            </p:txEl>
                                          </p:spTgt>
                                        </p:tgtEl>
                                        <p:attrNameLst>
                                          <p:attrName>style.visibility</p:attrName>
                                        </p:attrNameLst>
                                      </p:cBhvr>
                                      <p:to>
                                        <p:strVal val="visible"/>
                                      </p:to>
                                    </p:set>
                                    <p:animEffect transition="in" filter="fade">
                                      <p:cBhvr>
                                        <p:cTn id="24" dur="1000"/>
                                        <p:tgtEl>
                                          <p:spTgt spid="12290">
                                            <p:txEl>
                                              <p:pRg st="4" end="4"/>
                                            </p:txEl>
                                          </p:spTgt>
                                        </p:tgtEl>
                                      </p:cBhvr>
                                    </p:animEffect>
                                    <p:anim calcmode="lin" valueType="num">
                                      <p:cBhvr>
                                        <p:cTn id="25" dur="1000" fill="hold"/>
                                        <p:tgtEl>
                                          <p:spTgt spid="12290">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1229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11E7C409-C03C-DE69-C1C0-63521F0E20BD}"/>
              </a:ext>
            </a:extLst>
          </p:cNvPr>
          <p:cNvSpPr>
            <a:spLocks noChangeArrowheads="1"/>
          </p:cNvSpPr>
          <p:nvPr/>
        </p:nvSpPr>
        <p:spPr bwMode="auto">
          <a:xfrm>
            <a:off x="371475" y="1703388"/>
            <a:ext cx="8382000" cy="515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chemeClr val="accent6"/>
                </a:solidFill>
                <a:latin typeface="Verdana" panose="020B0604030504040204" pitchFamily="34" charset="0"/>
              </a:rPr>
              <a:t>The Gospel</a:t>
            </a:r>
            <a:endParaRPr lang="en-US" altLang="en-US" sz="2400" dirty="0">
              <a:solidFill>
                <a:schemeClr val="accent6"/>
              </a:solidFill>
              <a:latin typeface="Verdana" panose="020B0604030504040204" pitchFamily="34" charset="0"/>
            </a:endParaRPr>
          </a:p>
          <a:p>
            <a:pPr eaLnBrk="1" hangingPunct="1"/>
            <a:endParaRPr lang="en-US" altLang="en-US" sz="2000" dirty="0">
              <a:latin typeface="Verdana" panose="020B0604030504040204" pitchFamily="34" charset="0"/>
            </a:endParaRPr>
          </a:p>
          <a:p>
            <a:pPr algn="ctr" eaLnBrk="1" hangingPunct="1"/>
            <a:r>
              <a:rPr lang="en-US" altLang="en-US" sz="2000" i="1" dirty="0">
                <a:latin typeface="Verdana" panose="020B0604030504040204" pitchFamily="34" charset="0"/>
              </a:rPr>
              <a:t>“For I am not ashamed of the gospel, for it is </a:t>
            </a:r>
            <a:r>
              <a:rPr lang="en-US" altLang="en-US" sz="2000" b="1" i="1" dirty="0">
                <a:latin typeface="Verdana" panose="020B0604030504040204" pitchFamily="34" charset="0"/>
              </a:rPr>
              <a:t>the power of God for salvation</a:t>
            </a:r>
            <a:r>
              <a:rPr lang="en-US" altLang="en-US" sz="2000" i="1" dirty="0">
                <a:latin typeface="Verdana" panose="020B0604030504040204" pitchFamily="34" charset="0"/>
              </a:rPr>
              <a:t> to everyone who believes, to the Jew first and also the Greek.” </a:t>
            </a:r>
            <a:r>
              <a:rPr lang="en-US" altLang="en-US" sz="2000" b="1" dirty="0">
                <a:solidFill>
                  <a:srgbClr val="FF0000"/>
                </a:solidFill>
                <a:latin typeface="Verdana" panose="020B0604030504040204" pitchFamily="34" charset="0"/>
              </a:rPr>
              <a:t>(Romans 1:16)</a:t>
            </a:r>
          </a:p>
          <a:p>
            <a:pPr algn="ctr" eaLnBrk="1" hangingPunct="1"/>
            <a:endParaRPr lang="en-US" altLang="en-US" sz="2000" i="1" dirty="0">
              <a:latin typeface="Verdana" panose="020B0604030504040204" pitchFamily="34" charset="0"/>
            </a:endParaRPr>
          </a:p>
          <a:p>
            <a:pPr algn="ctr" eaLnBrk="1" hangingPunct="1"/>
            <a:r>
              <a:rPr lang="en-US" altLang="en-US" sz="2000" i="1" dirty="0">
                <a:latin typeface="Verdana" panose="020B0604030504040204" pitchFamily="34" charset="0"/>
              </a:rPr>
              <a:t>“Now I make known to you, brethren, the gospel which I preached to you, which also you received, in which also you stand, </a:t>
            </a:r>
            <a:r>
              <a:rPr lang="en-US" altLang="en-US" sz="2000" b="1" i="1" dirty="0">
                <a:latin typeface="Verdana" panose="020B0604030504040204" pitchFamily="34" charset="0"/>
              </a:rPr>
              <a:t>by which also you are saved, if </a:t>
            </a:r>
            <a:r>
              <a:rPr lang="en-US" altLang="en-US" sz="2000" i="1" dirty="0">
                <a:latin typeface="Verdana" panose="020B0604030504040204" pitchFamily="34" charset="0"/>
              </a:rPr>
              <a:t>you hold fast the word which I preached to you, unless you believed in vain.”</a:t>
            </a:r>
            <a:br>
              <a:rPr lang="en-US" altLang="en-US" sz="2000" i="1" dirty="0">
                <a:latin typeface="Verdana" panose="020B0604030504040204" pitchFamily="34" charset="0"/>
              </a:rPr>
            </a:br>
            <a:r>
              <a:rPr lang="en-US" altLang="en-US" sz="2000" b="1" dirty="0">
                <a:solidFill>
                  <a:srgbClr val="FF0000"/>
                </a:solidFill>
                <a:latin typeface="Verdana" panose="020B0604030504040204" pitchFamily="34" charset="0"/>
              </a:rPr>
              <a:t>(1 Corinthians 15:1-2)</a:t>
            </a:r>
          </a:p>
          <a:p>
            <a:pPr algn="ctr" eaLnBrk="1" hangingPunct="1"/>
            <a:endParaRPr lang="en-US" altLang="en-US" sz="2000" i="1" dirty="0">
              <a:latin typeface="Verdana" panose="020B0604030504040204" pitchFamily="34" charset="0"/>
            </a:endParaRPr>
          </a:p>
          <a:p>
            <a:pPr algn="ctr" eaLnBrk="1" hangingPunct="1"/>
            <a:r>
              <a:rPr lang="en-US" altLang="en-US" sz="2000" i="1" dirty="0">
                <a:latin typeface="Verdana" panose="020B0604030504040204" pitchFamily="34" charset="0"/>
              </a:rPr>
              <a:t>“In Him, you also, after listening to the message of truth, </a:t>
            </a:r>
            <a:r>
              <a:rPr lang="en-US" altLang="en-US" sz="2000" b="1" i="1" dirty="0">
                <a:latin typeface="Verdana" panose="020B0604030504040204" pitchFamily="34" charset="0"/>
              </a:rPr>
              <a:t>the gospel of your salvation</a:t>
            </a:r>
            <a:r>
              <a:rPr lang="en-US" altLang="en-US" sz="2000" i="1" dirty="0">
                <a:latin typeface="Verdana" panose="020B0604030504040204" pitchFamily="34" charset="0"/>
              </a:rPr>
              <a:t>, having also believed, you were sealed in Him with the Holy Spirit of promise …” </a:t>
            </a:r>
            <a:br>
              <a:rPr lang="en-US" altLang="en-US" sz="2000" i="1" dirty="0">
                <a:latin typeface="Verdana" panose="020B0604030504040204" pitchFamily="34" charset="0"/>
              </a:rPr>
            </a:br>
            <a:r>
              <a:rPr lang="en-US" altLang="en-US" sz="2000" b="1" dirty="0">
                <a:solidFill>
                  <a:srgbClr val="FF0000"/>
                </a:solidFill>
                <a:latin typeface="Verdana" panose="020B0604030504040204" pitchFamily="34" charset="0"/>
              </a:rPr>
              <a:t>(Ephesians 1:13)</a:t>
            </a:r>
          </a:p>
        </p:txBody>
      </p:sp>
      <p:sp>
        <p:nvSpPr>
          <p:cNvPr id="11267" name="TextBox 4">
            <a:extLst>
              <a:ext uri="{FF2B5EF4-FFF2-40B4-BE49-F238E27FC236}">
                <a16:creationId xmlns:a16="http://schemas.microsoft.com/office/drawing/2014/main" id="{B1378711-C0BC-E7F3-E6AF-96B93D290C8B}"/>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fade">
                                      <p:cBhvr>
                                        <p:cTn id="7" dur="1000"/>
                                        <p:tgtEl>
                                          <p:spTgt spid="11266">
                                            <p:txEl>
                                              <p:pRg st="0" end="0"/>
                                            </p:txEl>
                                          </p:spTgt>
                                        </p:tgtEl>
                                      </p:cBhvr>
                                    </p:animEffect>
                                    <p:anim calcmode="lin" valueType="num">
                                      <p:cBhvr>
                                        <p:cTn id="8" dur="10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266">
                                            <p:txEl>
                                              <p:pRg st="2" end="2"/>
                                            </p:txEl>
                                          </p:spTgt>
                                        </p:tgtEl>
                                        <p:attrNameLst>
                                          <p:attrName>style.visibility</p:attrName>
                                        </p:attrNameLst>
                                      </p:cBhvr>
                                      <p:to>
                                        <p:strVal val="visible"/>
                                      </p:to>
                                    </p:set>
                                    <p:animEffect transition="in" filter="fade">
                                      <p:cBhvr>
                                        <p:cTn id="12" dur="1000"/>
                                        <p:tgtEl>
                                          <p:spTgt spid="11266">
                                            <p:txEl>
                                              <p:pRg st="2" end="2"/>
                                            </p:txEl>
                                          </p:spTgt>
                                        </p:tgtEl>
                                      </p:cBhvr>
                                    </p:animEffect>
                                    <p:anim calcmode="lin" valueType="num">
                                      <p:cBhvr>
                                        <p:cTn id="13" dur="10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animEffect transition="in" filter="fade">
                                      <p:cBhvr>
                                        <p:cTn id="19" dur="1000"/>
                                        <p:tgtEl>
                                          <p:spTgt spid="11266">
                                            <p:txEl>
                                              <p:pRg st="4" end="4"/>
                                            </p:txEl>
                                          </p:spTgt>
                                        </p:tgtEl>
                                      </p:cBhvr>
                                    </p:animEffect>
                                    <p:anim calcmode="lin" valueType="num">
                                      <p:cBhvr>
                                        <p:cTn id="20" dur="10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1126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266">
                                            <p:txEl>
                                              <p:pRg st="6" end="6"/>
                                            </p:txEl>
                                          </p:spTgt>
                                        </p:tgtEl>
                                        <p:attrNameLst>
                                          <p:attrName>style.visibility</p:attrName>
                                        </p:attrNameLst>
                                      </p:cBhvr>
                                      <p:to>
                                        <p:strVal val="visible"/>
                                      </p:to>
                                    </p:set>
                                    <p:animEffect transition="in" filter="fade">
                                      <p:cBhvr>
                                        <p:cTn id="26" dur="1000"/>
                                        <p:tgtEl>
                                          <p:spTgt spid="11266">
                                            <p:txEl>
                                              <p:pRg st="6" end="6"/>
                                            </p:txEl>
                                          </p:spTgt>
                                        </p:tgtEl>
                                      </p:cBhvr>
                                    </p:animEffect>
                                    <p:anim calcmode="lin" valueType="num">
                                      <p:cBhvr>
                                        <p:cTn id="27" dur="10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1126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EF7E46D8-88D5-2BA1-B811-7B172DDB7CF3}"/>
              </a:ext>
            </a:extLst>
          </p:cNvPr>
          <p:cNvSpPr>
            <a:spLocks noChangeArrowheads="1"/>
          </p:cNvSpPr>
          <p:nvPr/>
        </p:nvSpPr>
        <p:spPr bwMode="auto">
          <a:xfrm>
            <a:off x="371475" y="1703388"/>
            <a:ext cx="8382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FFFF00"/>
                </a:solidFill>
                <a:latin typeface="Verdana" panose="020B0604030504040204" pitchFamily="34" charset="0"/>
              </a:rPr>
              <a:t>Confession</a:t>
            </a:r>
            <a:endParaRPr lang="en-US" altLang="en-US" sz="2400" dirty="0">
              <a:solidFill>
                <a:srgbClr val="FFFF00"/>
              </a:solidFill>
              <a:latin typeface="Verdana" panose="020B0604030504040204" pitchFamily="34" charset="0"/>
            </a:endParaRPr>
          </a:p>
          <a:p>
            <a:pPr algn="ctr" eaLnBrk="1" hangingPunct="1"/>
            <a:r>
              <a:rPr lang="en-US" altLang="en-US" sz="2400" i="1" dirty="0">
                <a:latin typeface="Verdana" panose="020B0604030504040204" pitchFamily="34" charset="0"/>
              </a:rPr>
              <a:t>“… that if you confess with your mouth Jesus as Lord, and believe in your heart that God raised Him from the dead, you will be saved; for with the heart a person believes, resulting in righteousness, and </a:t>
            </a:r>
            <a:r>
              <a:rPr lang="en-US" altLang="en-US" sz="2400" b="1" i="1" dirty="0">
                <a:latin typeface="Verdana" panose="020B0604030504040204" pitchFamily="34" charset="0"/>
              </a:rPr>
              <a:t>with the mouth he confesses, resulting in salvation</a:t>
            </a:r>
            <a:r>
              <a:rPr lang="en-US" altLang="en-US" sz="2400" dirty="0">
                <a:latin typeface="Verdana" panose="020B0604030504040204" pitchFamily="34" charset="0"/>
              </a:rPr>
              <a:t>.” </a:t>
            </a:r>
            <a:r>
              <a:rPr lang="en-US" altLang="en-US" sz="2400" b="1" dirty="0">
                <a:solidFill>
                  <a:srgbClr val="FF0000"/>
                </a:solidFill>
                <a:latin typeface="Verdana" panose="020B0604030504040204" pitchFamily="34" charset="0"/>
              </a:rPr>
              <a:t>(Romans 10:9-10)</a:t>
            </a:r>
          </a:p>
          <a:p>
            <a:pPr algn="ctr" eaLnBrk="1" hangingPunct="1"/>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“Therefore </a:t>
            </a:r>
            <a:r>
              <a:rPr lang="en-US" altLang="en-US" sz="2400" b="1" i="1" dirty="0">
                <a:latin typeface="Verdana" panose="020B0604030504040204" pitchFamily="34" charset="0"/>
              </a:rPr>
              <a:t>everyone who confesses Me before men</a:t>
            </a:r>
            <a:r>
              <a:rPr lang="en-US" altLang="en-US" sz="2400" i="1" dirty="0">
                <a:latin typeface="Verdana" panose="020B0604030504040204" pitchFamily="34" charset="0"/>
              </a:rPr>
              <a:t>, I will also confess him before My Father who is in heaven.” </a:t>
            </a:r>
            <a:r>
              <a:rPr lang="en-US" altLang="en-US" sz="2400" b="1" dirty="0">
                <a:solidFill>
                  <a:srgbClr val="FF0000"/>
                </a:solidFill>
                <a:latin typeface="Verdana" panose="020B0604030504040204" pitchFamily="34" charset="0"/>
              </a:rPr>
              <a:t>(Matthew 10:32)</a:t>
            </a:r>
          </a:p>
        </p:txBody>
      </p:sp>
      <p:sp>
        <p:nvSpPr>
          <p:cNvPr id="13315" name="TextBox 4">
            <a:extLst>
              <a:ext uri="{FF2B5EF4-FFF2-40B4-BE49-F238E27FC236}">
                <a16:creationId xmlns:a16="http://schemas.microsoft.com/office/drawing/2014/main" id="{51E92D33-B65D-FE5D-AC93-5308B0A071F9}"/>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1000"/>
                                        <p:tgtEl>
                                          <p:spTgt spid="13314">
                                            <p:txEl>
                                              <p:pRg st="0" end="0"/>
                                            </p:txEl>
                                          </p:spTgt>
                                        </p:tgtEl>
                                      </p:cBhvr>
                                    </p:animEffect>
                                    <p:anim calcmode="lin" valueType="num">
                                      <p:cBhvr>
                                        <p:cTn id="8"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fade">
                                      <p:cBhvr>
                                        <p:cTn id="12" dur="1000"/>
                                        <p:tgtEl>
                                          <p:spTgt spid="13314">
                                            <p:txEl>
                                              <p:pRg st="1" end="1"/>
                                            </p:txEl>
                                          </p:spTgt>
                                        </p:tgtEl>
                                      </p:cBhvr>
                                    </p:animEffect>
                                    <p:anim calcmode="lin" valueType="num">
                                      <p:cBhvr>
                                        <p:cTn id="13" dur="10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3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314">
                                            <p:txEl>
                                              <p:pRg st="3" end="3"/>
                                            </p:txEl>
                                          </p:spTgt>
                                        </p:tgtEl>
                                        <p:attrNameLst>
                                          <p:attrName>style.visibility</p:attrName>
                                        </p:attrNameLst>
                                      </p:cBhvr>
                                      <p:to>
                                        <p:strVal val="visible"/>
                                      </p:to>
                                    </p:set>
                                    <p:animEffect transition="in" filter="fade">
                                      <p:cBhvr>
                                        <p:cTn id="19" dur="1000"/>
                                        <p:tgtEl>
                                          <p:spTgt spid="13314">
                                            <p:txEl>
                                              <p:pRg st="3" end="3"/>
                                            </p:txEl>
                                          </p:spTgt>
                                        </p:tgtEl>
                                      </p:cBhvr>
                                    </p:animEffect>
                                    <p:anim calcmode="lin" valueType="num">
                                      <p:cBhvr>
                                        <p:cTn id="20" dur="10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33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7149FB29-F0E4-364B-89C0-891ED660807B}"/>
              </a:ext>
            </a:extLst>
          </p:cNvPr>
          <p:cNvSpPr>
            <a:spLocks noChangeArrowheads="1"/>
          </p:cNvSpPr>
          <p:nvPr/>
        </p:nvSpPr>
        <p:spPr bwMode="auto">
          <a:xfrm>
            <a:off x="304800" y="1755682"/>
            <a:ext cx="8382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eaLnBrk="1" hangingPunct="1"/>
            <a:r>
              <a:rPr lang="en-US" altLang="en-US" sz="2400" b="1" dirty="0">
                <a:latin typeface="Verdana" panose="020B0604030504040204" pitchFamily="34" charset="0"/>
              </a:rPr>
              <a:t>… </a:t>
            </a:r>
            <a:r>
              <a:rPr lang="en-US" altLang="en-US" sz="2400" b="1" dirty="0">
                <a:solidFill>
                  <a:srgbClr val="92D050"/>
                </a:solidFill>
                <a:latin typeface="Verdana" panose="020B0604030504040204" pitchFamily="34" charset="0"/>
              </a:rPr>
              <a:t>Repentance</a:t>
            </a:r>
            <a:endParaRPr lang="en-US" altLang="en-US" sz="2400" dirty="0">
              <a:solidFill>
                <a:srgbClr val="92D050"/>
              </a:solidFill>
              <a:latin typeface="Verdana" panose="020B0604030504040204" pitchFamily="34" charset="0"/>
            </a:endParaRPr>
          </a:p>
          <a:p>
            <a:pPr algn="ctr" eaLnBrk="1" hangingPunct="1"/>
            <a:r>
              <a:rPr lang="en-US" altLang="en-US" sz="2400" i="1" dirty="0">
                <a:latin typeface="Verdana" panose="020B0604030504040204" pitchFamily="34" charset="0"/>
              </a:rPr>
              <a:t>“Peter said to them, ‘</a:t>
            </a:r>
            <a:r>
              <a:rPr lang="en-US" altLang="en-US" sz="2400" b="1" i="1" dirty="0">
                <a:latin typeface="Verdana" panose="020B0604030504040204" pitchFamily="34" charset="0"/>
              </a:rPr>
              <a:t>Repent</a:t>
            </a:r>
            <a:r>
              <a:rPr lang="en-US" altLang="en-US" sz="2400" i="1" dirty="0">
                <a:latin typeface="Verdana" panose="020B0604030504040204" pitchFamily="34" charset="0"/>
              </a:rPr>
              <a:t>, and each of you be baptized in the name of Jesus Christ for the forgiveness of your sins; and you </a:t>
            </a:r>
            <a:r>
              <a:rPr lang="en-US" altLang="en-US" sz="2400" b="1" i="1" dirty="0">
                <a:latin typeface="Verdana" panose="020B0604030504040204" pitchFamily="34" charset="0"/>
              </a:rPr>
              <a:t>will receive the gift of the Holy Spirit</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(Acts 2:38)</a:t>
            </a:r>
            <a:br>
              <a:rPr lang="en-US" altLang="en-US" sz="2400" b="1" dirty="0">
                <a:solidFill>
                  <a:srgbClr val="FF0000"/>
                </a:solidFill>
                <a:latin typeface="Verdana" panose="020B0604030504040204" pitchFamily="34" charset="0"/>
              </a:rPr>
            </a:br>
            <a:endParaRPr lang="en-US" altLang="en-US" sz="2400" dirty="0">
              <a:latin typeface="Verdana" panose="020B0604030504040204" pitchFamily="34" charset="0"/>
            </a:endParaRPr>
          </a:p>
          <a:p>
            <a:pPr algn="ctr" eaLnBrk="1" hangingPunct="1"/>
            <a:r>
              <a:rPr lang="en-US" altLang="en-US" sz="2400" i="1" dirty="0">
                <a:latin typeface="Verdana" panose="020B0604030504040204" pitchFamily="34" charset="0"/>
              </a:rPr>
              <a:t>“‘Therefore if God gave to them the same gift as He gave to us also after believing in the Lord Jesus Christ, who was I that I could stand in God’s way?’ When they heard this, they quieted down and glorified God, saying, ‘Well then, God has granted to the Gentiles also the </a:t>
            </a:r>
            <a:r>
              <a:rPr lang="en-US" altLang="en-US" sz="2400" b="1" i="1" dirty="0">
                <a:latin typeface="Verdana" panose="020B0604030504040204" pitchFamily="34" charset="0"/>
              </a:rPr>
              <a:t>repentance that leads to life</a:t>
            </a:r>
            <a:r>
              <a:rPr lang="en-US" altLang="en-US" sz="2400" i="1" dirty="0">
                <a:latin typeface="Verdana" panose="020B0604030504040204" pitchFamily="34" charset="0"/>
              </a:rPr>
              <a:t>.’” </a:t>
            </a:r>
            <a:r>
              <a:rPr lang="en-US" altLang="en-US" sz="2400" b="1" dirty="0">
                <a:solidFill>
                  <a:srgbClr val="FF0000"/>
                </a:solidFill>
                <a:latin typeface="Verdana" panose="020B0604030504040204" pitchFamily="34" charset="0"/>
              </a:rPr>
              <a:t>(Acts 11:17-18)</a:t>
            </a:r>
            <a:endParaRPr lang="en-US" altLang="en-US" sz="2400" i="1" dirty="0">
              <a:latin typeface="Verdana" panose="020B0604030504040204" pitchFamily="34" charset="0"/>
            </a:endParaRPr>
          </a:p>
        </p:txBody>
      </p:sp>
      <p:sp>
        <p:nvSpPr>
          <p:cNvPr id="14339" name="TextBox 4">
            <a:extLst>
              <a:ext uri="{FF2B5EF4-FFF2-40B4-BE49-F238E27FC236}">
                <a16:creationId xmlns:a16="http://schemas.microsoft.com/office/drawing/2014/main" id="{22B820C3-9B96-B297-6A15-3D73CDFE9991}"/>
              </a:ext>
            </a:extLst>
          </p:cNvPr>
          <p:cNvSpPr txBox="1">
            <a:spLocks noChangeArrowheads="1"/>
          </p:cNvSpPr>
          <p:nvPr/>
        </p:nvSpPr>
        <p:spPr bwMode="auto">
          <a:xfrm>
            <a:off x="371475" y="304800"/>
            <a:ext cx="83820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fontAlgn="base">
              <a:spcBef>
                <a:spcPct val="0"/>
              </a:spcBef>
              <a:spcAft>
                <a:spcPct val="0"/>
              </a:spcAft>
              <a:defRPr>
                <a:solidFill>
                  <a:schemeClr val="tx1"/>
                </a:solidFill>
                <a:latin typeface="Corbel" panose="020B0503020204020204" pitchFamily="34" charset="0"/>
              </a:defRPr>
            </a:lvl6pPr>
            <a:lvl7pPr marL="2971800" indent="-228600" defTabSz="457200" fontAlgn="base">
              <a:spcBef>
                <a:spcPct val="0"/>
              </a:spcBef>
              <a:spcAft>
                <a:spcPct val="0"/>
              </a:spcAft>
              <a:defRPr>
                <a:solidFill>
                  <a:schemeClr val="tx1"/>
                </a:solidFill>
                <a:latin typeface="Corbel" panose="020B0503020204020204" pitchFamily="34" charset="0"/>
              </a:defRPr>
            </a:lvl7pPr>
            <a:lvl8pPr marL="3429000" indent="-228600" defTabSz="457200" fontAlgn="base">
              <a:spcBef>
                <a:spcPct val="0"/>
              </a:spcBef>
              <a:spcAft>
                <a:spcPct val="0"/>
              </a:spcAft>
              <a:defRPr>
                <a:solidFill>
                  <a:schemeClr val="tx1"/>
                </a:solidFill>
                <a:latin typeface="Corbel" panose="020B0503020204020204" pitchFamily="34" charset="0"/>
              </a:defRPr>
            </a:lvl8pPr>
            <a:lvl9pPr marL="3886200" indent="-228600" defTabSz="457200" fontAlgn="base">
              <a:spcBef>
                <a:spcPct val="0"/>
              </a:spcBef>
              <a:spcAft>
                <a:spcPct val="0"/>
              </a:spcAft>
              <a:defRPr>
                <a:solidFill>
                  <a:schemeClr val="tx1"/>
                </a:solidFill>
                <a:latin typeface="Corbel" panose="020B0503020204020204" pitchFamily="34" charset="0"/>
              </a:defRPr>
            </a:lvl9pPr>
          </a:lstStyle>
          <a:p>
            <a:pPr algn="ctr" eaLnBrk="1" hangingPunct="1"/>
            <a:r>
              <a:rPr lang="en-US" altLang="en-US" sz="3600" b="1" dirty="0">
                <a:latin typeface="Verdana" panose="020B0604030504040204" pitchFamily="34" charset="0"/>
              </a:rPr>
              <a:t>According To The Bible, </a:t>
            </a:r>
            <a:br>
              <a:rPr lang="en-US" altLang="en-US" sz="3600" b="1" dirty="0">
                <a:latin typeface="Verdana" panose="020B0604030504040204" pitchFamily="34" charset="0"/>
              </a:rPr>
            </a:br>
            <a:r>
              <a:rPr lang="en-US" altLang="en-US" sz="3600" b="1" dirty="0">
                <a:latin typeface="Verdana" panose="020B0604030504040204" pitchFamily="34" charset="0"/>
              </a:rPr>
              <a:t>We Are Saved By …</a:t>
            </a:r>
            <a:endParaRPr lang="en-US" altLang="en-US" sz="3600" dirty="0">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fade">
                                      <p:cBhvr>
                                        <p:cTn id="7" dur="1000"/>
                                        <p:tgtEl>
                                          <p:spTgt spid="14338">
                                            <p:txEl>
                                              <p:pRg st="0" end="0"/>
                                            </p:txEl>
                                          </p:spTgt>
                                        </p:tgtEl>
                                      </p:cBhvr>
                                    </p:animEffect>
                                    <p:anim calcmode="lin" valueType="num">
                                      <p:cBhvr>
                                        <p:cTn id="8"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fade">
                                      <p:cBhvr>
                                        <p:cTn id="12" dur="1000"/>
                                        <p:tgtEl>
                                          <p:spTgt spid="14338">
                                            <p:txEl>
                                              <p:pRg st="1" end="1"/>
                                            </p:txEl>
                                          </p:spTgt>
                                        </p:tgtEl>
                                      </p:cBhvr>
                                    </p:animEffect>
                                    <p:anim calcmode="lin" valueType="num">
                                      <p:cBhvr>
                                        <p:cTn id="13"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433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4338">
                                            <p:txEl>
                                              <p:pRg st="2" end="2"/>
                                            </p:txEl>
                                          </p:spTgt>
                                        </p:tgtEl>
                                        <p:attrNameLst>
                                          <p:attrName>style.visibility</p:attrName>
                                        </p:attrNameLst>
                                      </p:cBhvr>
                                      <p:to>
                                        <p:strVal val="visible"/>
                                      </p:to>
                                    </p:set>
                                    <p:animEffect transition="in" filter="fade">
                                      <p:cBhvr>
                                        <p:cTn id="19" dur="1000"/>
                                        <p:tgtEl>
                                          <p:spTgt spid="14338">
                                            <p:txEl>
                                              <p:pRg st="2" end="2"/>
                                            </p:txEl>
                                          </p:spTgt>
                                        </p:tgtEl>
                                      </p:cBhvr>
                                    </p:animEffect>
                                    <p:anim calcmode="lin" valueType="num">
                                      <p:cBhvr>
                                        <p:cTn id="20"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43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uiExpand="1" build="p"/>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TM04033923[[fn=Depth]]</Template>
  <TotalTime>627</TotalTime>
  <Words>2673</Words>
  <Application>Microsoft Office PowerPoint</Application>
  <PresentationFormat>On-screen Show (4:3)</PresentationFormat>
  <Paragraphs>154</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Corbel</vt:lpstr>
      <vt:lpstr>Garamond</vt:lpstr>
      <vt:lpstr>Verdana</vt:lpstr>
      <vt:lpstr>Depth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OBEY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Saved By ...</dc:title>
  <dc:creator>Randy Childs</dc:creator>
  <cp:lastModifiedBy>Richard Lidh</cp:lastModifiedBy>
  <cp:revision>30</cp:revision>
  <cp:lastPrinted>2024-06-02T03:27:31Z</cp:lastPrinted>
  <dcterms:created xsi:type="dcterms:W3CDTF">2012-08-27T12:25:26Z</dcterms:created>
  <dcterms:modified xsi:type="dcterms:W3CDTF">2024-06-02T03:27:56Z</dcterms:modified>
</cp:coreProperties>
</file>